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8" r:id="rId3"/>
    <p:sldId id="275" r:id="rId4"/>
    <p:sldId id="309" r:id="rId5"/>
    <p:sldId id="310" r:id="rId6"/>
    <p:sldId id="312" r:id="rId7"/>
    <p:sldId id="311" r:id="rId8"/>
    <p:sldId id="313" r:id="rId9"/>
    <p:sldId id="314" r:id="rId10"/>
    <p:sldId id="30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00CC"/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1" autoAdjust="0"/>
    <p:restoredTop sz="94660"/>
  </p:normalViewPr>
  <p:slideViewPr>
    <p:cSldViewPr>
      <p:cViewPr varScale="1">
        <p:scale>
          <a:sx n="107" d="100"/>
          <a:sy n="107" d="100"/>
        </p:scale>
        <p:origin x="178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5302" y="2459504"/>
            <a:ext cx="6313396" cy="193899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itchFamily="66" charset="0"/>
              </a:rPr>
              <a:t>When I think of Christmas . . .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4" descr="Image result for christmas clip art decoration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6977" r="6696" b="6977"/>
          <a:stretch/>
        </p:blipFill>
        <p:spPr bwMode="auto">
          <a:xfrm>
            <a:off x="183771" y="138705"/>
            <a:ext cx="1095673" cy="139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clip art christmas tre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23" y="7937"/>
            <a:ext cx="1139795" cy="189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6" descr="Image result for christmas clip art stocking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23" y="4956218"/>
            <a:ext cx="1111320" cy="175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clip art advent doors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8" y="5198428"/>
            <a:ext cx="1164836" cy="1484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8" descr="Image result for clip art father christma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2"/>
          <a:stretch/>
        </p:blipFill>
        <p:spPr bwMode="auto">
          <a:xfrm>
            <a:off x="3933139" y="73005"/>
            <a:ext cx="1352401" cy="126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mage result for clip art elve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348" y="5277238"/>
            <a:ext cx="1653985" cy="144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clip art christma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485" y="2708920"/>
            <a:ext cx="1153623" cy="115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clip art christma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222" y="2498746"/>
            <a:ext cx="1703993" cy="17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382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4767" y="1248842"/>
            <a:ext cx="4194466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Sending messages</a:t>
            </a:r>
          </a:p>
        </p:txBody>
      </p:sp>
      <p:pic>
        <p:nvPicPr>
          <p:cNvPr id="5122" name="Picture 2" descr="Image result for christmas clip art christmas car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4" y="2420888"/>
            <a:ext cx="2776529" cy="208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christmas clip art christmas mobile phon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"/>
          <a:stretch/>
        </p:blipFill>
        <p:spPr bwMode="auto">
          <a:xfrm>
            <a:off x="4424202" y="2265506"/>
            <a:ext cx="162938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christmas clipart christmas sky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68" y="4420076"/>
            <a:ext cx="2500536" cy="250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671" y="5208209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christmas letter templa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388" y="2291549"/>
            <a:ext cx="2116467" cy="271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7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6755" y="1247869"/>
            <a:ext cx="4410490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Going on a journey</a:t>
            </a:r>
          </a:p>
        </p:txBody>
      </p:sp>
      <p:pic>
        <p:nvPicPr>
          <p:cNvPr id="6146" name="Picture 2" descr="Image result for christmas clipart c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23207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christmas clipart pla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617" y="2375623"/>
            <a:ext cx="2907871" cy="218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christmas clipart bu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1" r="17220"/>
          <a:stretch/>
        </p:blipFill>
        <p:spPr bwMode="auto">
          <a:xfrm>
            <a:off x="2911401" y="2551509"/>
            <a:ext cx="2808312" cy="182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mage result for christmas clipart trai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0" b="13601"/>
          <a:stretch/>
        </p:blipFill>
        <p:spPr bwMode="auto">
          <a:xfrm>
            <a:off x="1677132" y="4871971"/>
            <a:ext cx="527685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A53D1F-C6B5-EC55-8186-985D70E5AB68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30812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98803" y="1412776"/>
            <a:ext cx="3546394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Having visitors</a:t>
            </a:r>
          </a:p>
        </p:txBody>
      </p:sp>
      <p:pic>
        <p:nvPicPr>
          <p:cNvPr id="4" name="Picture 2" descr="Image result for clip art father christmas sleigh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31"/>
          <a:stretch/>
        </p:blipFill>
        <p:spPr bwMode="auto">
          <a:xfrm>
            <a:off x="1680601" y="2647383"/>
            <a:ext cx="578279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D13B2A-9DB5-18B7-8A7E-319E98470503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2595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10871" y="1237918"/>
            <a:ext cx="2322258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Presents</a:t>
            </a:r>
          </a:p>
        </p:txBody>
      </p:sp>
      <p:pic>
        <p:nvPicPr>
          <p:cNvPr id="7170" name="Picture 2" descr="Image result for christmas clipart christmas presen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0520"/>
            <a:ext cx="2238375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christmas clipart christmas pres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950" y="4177703"/>
            <a:ext cx="3716099" cy="264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christmas clipart christmas presen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733" y="2254700"/>
            <a:ext cx="3012755" cy="225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0D97D0-65E0-E618-7185-999BE6D21150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40093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clip art angel and mar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89" y="2204864"/>
            <a:ext cx="2731648" cy="20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age result for clip art joseph and ang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18547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clip art shepherds and angel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28" y="2200660"/>
            <a:ext cx="2747682" cy="206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3 wise men st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8852"/>
            <a:ext cx="3080718" cy="231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913D88-DCE5-45AE-D3D8-64637710C76F}"/>
              </a:ext>
            </a:extLst>
          </p:cNvPr>
          <p:cNvSpPr txBox="1"/>
          <p:nvPr/>
        </p:nvSpPr>
        <p:spPr>
          <a:xfrm>
            <a:off x="2474767" y="1248842"/>
            <a:ext cx="4194466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Sending messages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C20A4F-2762-979C-1795-4C01A2BEA840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3280282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result for clip art mary and jesus no room at in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86045"/>
            <a:ext cx="2013351" cy="265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lip art 3 kings following the st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51884"/>
            <a:ext cx="3976275" cy="227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/>
          <a:srcRect l="6688" t="34593" r="42913" b="19185"/>
          <a:stretch/>
        </p:blipFill>
        <p:spPr>
          <a:xfrm>
            <a:off x="5292080" y="4718719"/>
            <a:ext cx="3590935" cy="1851576"/>
          </a:xfrm>
          <a:prstGeom prst="rect">
            <a:avLst/>
          </a:prstGeom>
        </p:spPr>
      </p:pic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30" y="4745657"/>
            <a:ext cx="3352078" cy="191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EB7148-7189-CCEA-D681-067884EBC391}"/>
              </a:ext>
            </a:extLst>
          </p:cNvPr>
          <p:cNvSpPr txBox="1"/>
          <p:nvPr/>
        </p:nvSpPr>
        <p:spPr>
          <a:xfrm>
            <a:off x="2366755" y="1247869"/>
            <a:ext cx="4410490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Going on a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CBB635-0C91-1DDD-D55B-9D1F1062B899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2133363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lip art shepherds and stabl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899" r="4326" b="21251"/>
          <a:stretch/>
        </p:blipFill>
        <p:spPr bwMode="auto">
          <a:xfrm>
            <a:off x="323528" y="2616007"/>
            <a:ext cx="3272494" cy="254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clip art shepherds on a journ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88996"/>
            <a:ext cx="4901693" cy="270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A0CBAB-0DB1-64F9-EA78-DA1AFCB57190}"/>
              </a:ext>
            </a:extLst>
          </p:cNvPr>
          <p:cNvSpPr txBox="1"/>
          <p:nvPr/>
        </p:nvSpPr>
        <p:spPr>
          <a:xfrm>
            <a:off x="2798803" y="1412776"/>
            <a:ext cx="3546394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Having visitors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A33CF-5419-9455-8F85-102911FB5899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23875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64" y="2420888"/>
            <a:ext cx="617808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381F2F-F9C7-9BAE-4FCF-8C1EBDB3AB17}"/>
              </a:ext>
            </a:extLst>
          </p:cNvPr>
          <p:cNvSpPr txBox="1"/>
          <p:nvPr/>
        </p:nvSpPr>
        <p:spPr>
          <a:xfrm>
            <a:off x="3410871" y="1237918"/>
            <a:ext cx="2322258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Presents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AB621B-CC3C-1F0A-3BE1-524DAAFAB8A7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3536898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24542" t="41622" r="60919" b="27863"/>
          <a:stretch/>
        </p:blipFill>
        <p:spPr>
          <a:xfrm>
            <a:off x="3095836" y="2708920"/>
            <a:ext cx="2952328" cy="3483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2739" y="1315216"/>
            <a:ext cx="4698522" cy="6463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339933"/>
                </a:solidFill>
                <a:latin typeface="Comic Sans MS" pitchFamily="66" charset="0"/>
              </a:rPr>
              <a:t>God’s present to 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BB0AB-A423-F9A0-0C10-075943A8F747}"/>
              </a:ext>
            </a:extLst>
          </p:cNvPr>
          <p:cNvSpPr txBox="1"/>
          <p:nvPr/>
        </p:nvSpPr>
        <p:spPr>
          <a:xfrm>
            <a:off x="575556" y="332656"/>
            <a:ext cx="799288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When I think of Christmas, I think of . . . </a:t>
            </a:r>
          </a:p>
        </p:txBody>
      </p:sp>
    </p:spTree>
    <p:extLst>
      <p:ext uri="{BB962C8B-B14F-4D97-AF65-F5344CB8AC3E}">
        <p14:creationId xmlns:p14="http://schemas.microsoft.com/office/powerpoint/2010/main" val="8271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</TotalTime>
  <Words>139</Words>
  <Application>Microsoft Office PowerPoint</Application>
  <PresentationFormat>On-screen Show (4:3)</PresentationFormat>
  <Paragraphs>20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68</cp:revision>
  <dcterms:created xsi:type="dcterms:W3CDTF">2014-10-27T19:57:18Z</dcterms:created>
  <dcterms:modified xsi:type="dcterms:W3CDTF">2023-10-10T08:47:01Z</dcterms:modified>
</cp:coreProperties>
</file>