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8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gradFill flip="none" rotWithShape="1"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ippocrepis comosa">
            <a:extLst>
              <a:ext uri="{FF2B5EF4-FFF2-40B4-BE49-F238E27FC236}">
                <a16:creationId xmlns:a16="http://schemas.microsoft.com/office/drawing/2014/main" id="{AB265D1F-04BB-6ABE-CFEB-69C706518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0"/>
            <a:ext cx="46577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870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FF252B-0E96-1E9C-A1D6-4AB3CC2F83D6}"/>
              </a:ext>
            </a:extLst>
          </p:cNvPr>
          <p:cNvSpPr txBox="1"/>
          <p:nvPr/>
        </p:nvSpPr>
        <p:spPr>
          <a:xfrm>
            <a:off x="927844" y="863590"/>
            <a:ext cx="710004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‘All creation is a temple…every tree, stone, lizard, rabbit, meteor, comet and star to us is Holy’. </a:t>
            </a:r>
          </a:p>
          <a:p>
            <a:endParaRPr lang="en-GB" sz="3600" b="1" dirty="0">
              <a:solidFill>
                <a:schemeClr val="bg1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  <a:p>
            <a:r>
              <a:rPr lang="en-GB" sz="3600" b="1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Ernesto Cardenal (priest from South America) 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02179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On-screen Show (16:9)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Simple Dark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modified xsi:type="dcterms:W3CDTF">2023-09-14T11:15:28Z</dcterms:modified>
</cp:coreProperties>
</file>