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3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C814B2-5104-401E-AD9E-A7507D7E8E6B}" v="11" dt="2023-09-06T10:19:25.8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ACBD85E-A404-45CB-B532-1039E479D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1626B1-BAC7-4893-A5AC-620597685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64E9910-51FE-45BF-973D-9D2401FD3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1" name="Picture 10" descr="A blue screen with white text&#10;&#10;Description automatically generated">
            <a:extLst>
              <a:ext uri="{FF2B5EF4-FFF2-40B4-BE49-F238E27FC236}">
                <a16:creationId xmlns:a16="http://schemas.microsoft.com/office/drawing/2014/main" id="{9FB5BDD4-B1B0-0369-9BF7-0B5FB3F2B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blue screen with white text&#10;&#10;Description automatically generated">
            <a:extLst>
              <a:ext uri="{FF2B5EF4-FFF2-40B4-BE49-F238E27FC236}">
                <a16:creationId xmlns:a16="http://schemas.microsoft.com/office/drawing/2014/main" id="{4D6BECFB-EAF8-8802-EECB-9E432A191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7941" y="0"/>
            <a:ext cx="13149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9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video game&#10;&#10;Description automatically generated">
            <a:extLst>
              <a:ext uri="{FF2B5EF4-FFF2-40B4-BE49-F238E27FC236}">
                <a16:creationId xmlns:a16="http://schemas.microsoft.com/office/drawing/2014/main" id="{927F6EDE-A3AC-9C15-2EE4-732C021B7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0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ourglass on a flat surface">
            <a:extLst>
              <a:ext uri="{FF2B5EF4-FFF2-40B4-BE49-F238E27FC236}">
                <a16:creationId xmlns:a16="http://schemas.microsoft.com/office/drawing/2014/main" id="{CF5733E1-2D57-0798-34C8-4C4D8C78B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r="20055" b="-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B44F9-5C3C-1F29-322D-12D03F3E23CF}"/>
              </a:ext>
            </a:extLst>
          </p:cNvPr>
          <p:cNvSpPr txBox="1"/>
          <p:nvPr/>
        </p:nvSpPr>
        <p:spPr>
          <a:xfrm>
            <a:off x="761801" y="2884929"/>
            <a:ext cx="4659756" cy="3374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Waiting for food to cook 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Waiting for other people to arrive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Queuing 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</a:t>
            </a:r>
            <a:r>
              <a:rPr lang="en-US" sz="2400" dirty="0">
                <a:effectLst/>
              </a:rPr>
              <a:t>aiting for the kettle to boil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Being on hold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Waiting </a:t>
            </a:r>
            <a:r>
              <a:rPr lang="en-US" sz="2400" dirty="0"/>
              <a:t>for traffic lights to change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Waiting for a bus or train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747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ainting of a person holding her hands together&#10;&#10;Description automatically generated">
            <a:extLst>
              <a:ext uri="{FF2B5EF4-FFF2-40B4-BE49-F238E27FC236}">
                <a16:creationId xmlns:a16="http://schemas.microsoft.com/office/drawing/2014/main" id="{4A121AFD-5E19-4B6B-5CB6-321C0689F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0"/>
            <a:ext cx="4251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2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2326</TotalTime>
  <Words>33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7</cp:revision>
  <dcterms:created xsi:type="dcterms:W3CDTF">2018-09-04T15:37:52Z</dcterms:created>
  <dcterms:modified xsi:type="dcterms:W3CDTF">2023-09-12T15:54:03Z</dcterms:modified>
</cp:coreProperties>
</file>