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84" y="1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6F38F-FF2D-2977-BFCF-86BF1F7CE2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F62C77-C1E3-22DD-2357-F89BA49ED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1452D-E669-A00F-35C9-1DEC5858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58CAF-B00D-6B10-1CEE-DDA2A2D0D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395ED-6493-F4B2-827F-1E6F515DD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0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F4667-26B5-CFBD-2874-AF8991AA6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C7D9A-741A-BBCE-8E4F-C895AA49B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9BBB9-55E8-17E3-00D6-2E9C1CD07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FF59C-FD57-53DA-32F6-AB6FC28A9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F3C0A-F0C1-5E6D-725E-BEADD8A8B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72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CBDCA-935D-5D51-DFAD-10A797F1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D7F4F-4EFD-3772-CD50-A3F3D84C1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7D68D-04E1-E93B-88DA-C9CAEEA03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6880E-95A5-7EB1-9FE1-A115D34B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F21B-6030-A336-DDAC-030232A64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69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B6807-03C1-4010-B748-38FEC7BC9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4CD15-EDA1-B410-9B3C-E81613E40B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848562-A9E1-260B-EAC9-ED33036E6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AFACD-F36A-A621-C10F-35A110B8D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4A8AE1-67EA-938C-5081-E91D22AC9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6D8E69-6CC0-5512-31AF-B8C32945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6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72F9-A012-A1D5-37D1-91AEA1628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2521D-DFDB-3032-D4B7-5F6865D98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C8B7A1-35A7-48FC-55EB-212687DDF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7A14D7-3C91-D2C0-044F-A7C611A98C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BAF63D-1652-2E15-DA9B-8906F4FE4D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24CFE6-6B0A-0FC6-2715-7F1E5EE1E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2664E0-9414-86E1-6954-4A7A4B753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4AB996-8349-B353-B924-CB5D074F1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357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ED13D-6F96-0377-A09B-CCD47A3CB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E0A398-A3F5-1370-0A54-FF97C4DE2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C01CDA-9241-9EBF-B46B-CC64C1AF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B3E79-5C0A-418E-3BCF-1C66AF87A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14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22820-67B0-D6A9-BEBE-85D915E6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4FC-7388-BCD5-669E-DF881011E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FD356-9AB3-6872-0576-509C1924A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93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4F644-3699-2B67-16AC-1877FDE9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9FA92-E3F4-F423-F646-DE690D0E2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C9B3C-17CF-F6E5-AC85-DD475523E0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B67165-7013-B54D-81B1-C401DFA1D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5B985-B91D-DAA3-CD1C-EB65A236D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8D2AD1-0953-8838-762E-90C21874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12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F4CDF-022C-9FB3-19AF-E67C1F826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141B0C-21C3-6489-A104-8A76841D3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08D3F-5AEA-A368-1410-7BB0CA706A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3B651-9972-A470-3D30-784D0EDF2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98913-3A9E-B059-5901-1F3FF8A4C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51446A-D329-1C4A-B51E-9CF1C63D5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089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44A5B-0795-71E9-E306-3BBAA4DBB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BBB0AB-0573-B8D3-BA81-F250DFE85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9E991-E78E-3D64-13CD-594AAB09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2A2D4-938A-A989-71F5-FD9355BD1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1C2A5-1D33-F016-9701-1E05DCF98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0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F0E928-76E8-3FD6-75CF-FDC242EF1E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FB2F7A-F0CF-DF28-398B-8B719E8B3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427B8-0D91-F2BD-239C-C2FBEEE41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E868A-3EA6-1B32-132B-E75215EA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383D9-3CCD-A8F6-3DDF-F88F09F3B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932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1662C1-30AD-2961-3268-73EA06525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CDCC8-8BFE-A242-9C9A-B19774E90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CC93D-845E-D87A-6566-5D32BD52F6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FF23B-2DCA-4B07-B239-1FC8DB79AFD3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75E47-7118-540E-9682-07B9E20BF9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33E0F-5C6A-EE48-051C-682E308C2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340F0-4462-48CD-A82E-ADDA2788A2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31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69BABF-28A7-E436-C9CB-899FF6047B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191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C4CAD1F-9BBD-E20C-CF0A-CD476044F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0"/>
            <a:ext cx="8531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466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w to Grow and Care for the White Fir">
            <a:extLst>
              <a:ext uri="{FF2B5EF4-FFF2-40B4-BE49-F238E27FC236}">
                <a16:creationId xmlns:a16="http://schemas.microsoft.com/office/drawing/2014/main" id="{1928EF25-4F6D-B07B-8AB1-8A6BC97C1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289" y="0"/>
            <a:ext cx="10339422" cy="690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578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6B7585F-5467-43F2-81AF-ED0E2ED173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5" b="2203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513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2023-08-27T21:00:53Z</dcterms:created>
  <dcterms:modified xsi:type="dcterms:W3CDTF">2023-08-27T21:18:04Z</dcterms:modified>
</cp:coreProperties>
</file>