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BF70A-52AC-73CD-DA6A-1079FA40E8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0A67CB-5537-22C8-0E1D-384E80DE5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49CBC-B22F-338B-CF5B-EC5787722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B18B-ABCD-4E64-AFC4-CBF17E06F0BF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89BF3-0FA1-B273-7165-E5FFF4F63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82145-3482-4074-A512-BB287D847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3026-2DFD-4381-A4A4-04FC37E6F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026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B10B9-9EC6-44CC-5B59-52128315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504A2-925F-083E-FC67-EBFC5411B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4A5CC-D769-E297-5735-8B0D5746D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B18B-ABCD-4E64-AFC4-CBF17E06F0BF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83A56-D1EE-184D-0D19-0E160C720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12FCB3-EC74-C406-8343-C4347EA8C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3026-2DFD-4381-A4A4-04FC37E6F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430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8258E-00C5-5377-26E1-742C9E3FE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02A282-C0F9-C82F-EFDE-B374B16C1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06BDB-163A-327D-1EF6-A099898D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B18B-ABCD-4E64-AFC4-CBF17E06F0BF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1424D-71BE-01F3-0FF9-BCC6F9D59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6B06C-5255-3582-BAD5-260C7CA38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3026-2DFD-4381-A4A4-04FC37E6F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191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90ED3-EF34-A74E-768A-C371B72E5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CAC7D-C4D4-010D-C368-3614F95D5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0DD917-48D5-AF7A-C30D-CAAA4A0554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E724DE-56E1-42DE-58FF-B5FA130BC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B18B-ABCD-4E64-AFC4-CBF17E06F0BF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258F7D-5D9A-60CD-0886-EAA05CA9B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B6C61-A0B7-F3C0-CD3E-3C4E53C0A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3026-2DFD-4381-A4A4-04FC37E6F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77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99630-A674-24D1-5392-0862354F0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D9039-EA98-6969-5884-5EC34A800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F3E211-F9D2-DA30-DA72-71B20F3BE5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AF966C-E47E-7670-179F-6984DB693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DAF682-FAA4-49AE-8101-9AF84C2B2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A2BECC-5AA4-CCA4-BAFD-C157C5119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B18B-ABCD-4E64-AFC4-CBF17E06F0BF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6F7FDF-5898-9EBC-E00D-A2DF14D99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DBCCD2-3B2C-E655-659E-EFDEAD325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3026-2DFD-4381-A4A4-04FC37E6F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42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D4966-74FF-6739-BC60-0E7A6ED84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B40C1A-2FA7-044C-C030-E1F86DC01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B18B-ABCD-4E64-AFC4-CBF17E06F0BF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4E790-75AC-4EE5-C3C7-9EFFFC015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418F38-150B-ADCD-70E4-070303995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3026-2DFD-4381-A4A4-04FC37E6F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534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E68758-2FA4-2896-07E9-D84C343DF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B18B-ABCD-4E64-AFC4-CBF17E06F0BF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5E3156-5846-DB12-BCD3-A345CB455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4A9A6-EAE8-EA5C-D869-F0B9C3EB0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3026-2DFD-4381-A4A4-04FC37E6F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425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14295-9106-B284-7492-E1BE6C839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A48C4-614D-13CF-2D32-F629506D1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99F7B-B12E-7646-B906-B511F4078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DD21BF-7481-9E5C-C65D-97D7405D9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B18B-ABCD-4E64-AFC4-CBF17E06F0BF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4C9D8-017F-5B37-E1AF-4645A2428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40B6E8-E6AD-02B9-891A-027918C4D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3026-2DFD-4381-A4A4-04FC37E6F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219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D8A5C-ED62-8E96-6DF1-F643A5BF8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295469-DF95-DBB7-4CB9-FCB5C4D49B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A271D-56EF-4D52-98A4-C784B7DAE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BBFA34-215D-99DF-D6AF-C200752E6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B18B-ABCD-4E64-AFC4-CBF17E06F0BF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C5FA6F-A98D-897A-D1F9-401EB7035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B5497F-4F2A-083D-4E99-07185EC76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3026-2DFD-4381-A4A4-04FC37E6F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187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CD890-977A-7317-4D91-7FF743395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08220C-63EA-0170-4676-EAF0F92C41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0AF72-98DD-6D3D-CEA8-99061D225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B18B-ABCD-4E64-AFC4-CBF17E06F0BF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8B752-E00A-96B5-A961-FE01F36AF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33E41-D035-8FCF-8740-2633FC16B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3026-2DFD-4381-A4A4-04FC37E6F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788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AC3604-AF0C-1C5F-08BE-6DF1CA070D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9AF004-AB37-888A-5FD4-24D763E7B0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2C7EB-7202-6288-AA39-56C4E351C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B18B-ABCD-4E64-AFC4-CBF17E06F0BF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EDC47-B71D-9C87-F57D-70E54D6ED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D0F9D-A99F-09C4-90D1-161F6701E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03026-2DFD-4381-A4A4-04FC37E6F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24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93674D-F594-F365-080B-DC7B502A4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AB063-98B2-1DDA-86B6-B74F79375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CFD44-EF32-3525-B4EA-878D6A80BD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DB18B-ABCD-4E64-AFC4-CBF17E06F0BF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CA987-B29B-7084-FDEF-F87764F3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AD5AA-ED93-60F9-F4A4-777A3F7323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03026-2DFD-4381-A4A4-04FC37E6F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514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E87841E-B0E6-AE13-F65C-A13D89421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16700" y="198641"/>
            <a:ext cx="4958601" cy="646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625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9D67BC8-FD43-A0F2-BD9B-E279E19E9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28193" y="161193"/>
            <a:ext cx="6535615" cy="653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201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451CE4-7C12-CF56-6C32-2EBAC0B2CA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17" t="20124" r="43750" b="15679"/>
          <a:stretch/>
        </p:blipFill>
        <p:spPr>
          <a:xfrm>
            <a:off x="1909234" y="454794"/>
            <a:ext cx="8373533" cy="594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84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Daily Bible Reading Devotional [Isaiah 9:2-7]-December 19, 2106 – Dust Off  The Bible">
            <a:extLst>
              <a:ext uri="{FF2B5EF4-FFF2-40B4-BE49-F238E27FC236}">
                <a16:creationId xmlns:a16="http://schemas.microsoft.com/office/drawing/2014/main" id="{38E8032A-CF79-B7A2-E2C4-1D1E10A961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6" b="2188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687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2</cp:revision>
  <dcterms:created xsi:type="dcterms:W3CDTF">2023-08-27T18:46:44Z</dcterms:created>
  <dcterms:modified xsi:type="dcterms:W3CDTF">2023-09-15T10:17:09Z</dcterms:modified>
</cp:coreProperties>
</file>