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5249D6-59ED-4918-9FA5-7F71FE0089F7}" v="6" dt="2023-07-14T09:41:38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2908" y="2271455"/>
            <a:ext cx="107019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Welcome….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n holding wrapped miniature fir tree with child holding gift boxes, outside shops and trees on sidewalk with snow">
            <a:extLst>
              <a:ext uri="{FF2B5EF4-FFF2-40B4-BE49-F238E27FC236}">
                <a16:creationId xmlns:a16="http://schemas.microsoft.com/office/drawing/2014/main" id="{D98F4D10-B485-F136-4EA1-3823D95B6F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" b="18273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hands with text&#10;&#10;Description automatically generated">
            <a:extLst>
              <a:ext uri="{FF2B5EF4-FFF2-40B4-BE49-F238E27FC236}">
                <a16:creationId xmlns:a16="http://schemas.microsoft.com/office/drawing/2014/main" id="{5F56D4F6-05BA-7A45-25C7-47D1876F6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1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55A4D961-2A70-3627-91A5-2A132F984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90" y="457200"/>
            <a:ext cx="564642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89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five languages&#10;&#10;Description automatically generated">
            <a:extLst>
              <a:ext uri="{FF2B5EF4-FFF2-40B4-BE49-F238E27FC236}">
                <a16:creationId xmlns:a16="http://schemas.microsoft.com/office/drawing/2014/main" id="{592613F2-701E-0E4B-4C02-D61A55ACE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57200"/>
            <a:ext cx="5943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7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3</cp:revision>
  <dcterms:created xsi:type="dcterms:W3CDTF">2019-06-03T10:07:53Z</dcterms:created>
  <dcterms:modified xsi:type="dcterms:W3CDTF">2023-08-21T16:24:14Z</dcterms:modified>
</cp:coreProperties>
</file>