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58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4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302E-4500-9F4F-9918-B65332645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4B0F9-221C-18D0-59E0-6399EFB7E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88695-A058-2C85-7C0B-99774705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F4283-422F-C928-95A2-7C05A4D73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82F30-DBAD-F152-72B2-00531816A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36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24E3-B67F-AA83-4402-87BD3F98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20A8-509A-D031-B4A3-885514B5A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15AED-43F9-BB1F-F275-3B985E281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1D40A-82A2-5CDB-D915-CF0F0B0F1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0F8CC-A2A5-FE0B-7985-D8668FA4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0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6925-9D16-C3FF-F795-E0D32998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816CF-C8E9-446F-3C96-F2B79D33D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EBC54-C585-73DE-D30D-AE4D33C4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4C5D4-CF45-9ED4-815D-11F2A98A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E6442-1901-EA61-BC01-2EB08751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6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DA2A-B83D-06AD-D096-437AA0C0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4B622-8833-5174-774C-C6DCE1988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B9CFA-B91B-D7C3-4D85-3E4620AFC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8DF77-9949-4FF0-8A33-23985644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2C818-9DB1-4E53-741E-4AC0F98B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CC78F-72DB-3AFC-4C9F-8EFB31BA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4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AC9D-7B25-AFE2-3DDD-3D3E15C1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01429-3300-BD61-ACBB-C777EA25A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893C5-D4F3-6734-05B9-48D5600EE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456E0-9CCD-0624-1A96-8DF7AF86A3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86D2C-EC78-15CA-2E5C-EEE36F561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BAF84F-FC96-3884-C7CF-132E2A545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28319-F2EB-4025-5706-A09DA8AB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2E566A-DD7A-BF6F-B8D3-1BDC1B50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7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91A8-AD80-51B7-44D9-6C3518B7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4BCBA-CA2E-C5BF-3164-B8BBD957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39DCB-FBA1-7E35-0FE4-38ED9D4A9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BB97F-46BB-A52D-E772-92AE6F8E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5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6ED744-39FC-955F-B96C-7AE31BF3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7DEDE-7F3B-B800-9B96-A4700405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3E87A-2B38-C88D-E710-4490A11E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19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E396-1ED4-2A0E-BE03-1AA6AE08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8DEC8-009D-EB29-F0AC-A5CCBA48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98CFE-6BCE-CDB4-83B6-62F096ABA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865B1-5A95-386C-4C15-8362E5C7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C64E0-29BD-D7B5-6643-5E018ABD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C20ED-5B39-1CF9-CC76-8C163385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4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3BEF-0EE4-067F-9D3C-C7719427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16898E-5ABC-A217-5F21-9578D0144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C00F6-46DA-E0B3-01BF-78E0B649B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CEF82-156F-8380-3D97-420988BD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D0CBA-5412-1804-777F-DC318529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D4265-E110-B235-7948-4001DE31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28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D015-CE62-D1CC-B9F5-6F581C35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C0B35-48FA-D611-3532-03AD8CA59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BC0D8-4C00-4566-DE10-83B71511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0C904-5554-7960-6EEB-D32CBFE8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08D4C-2530-FF87-9819-2B66B3FB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40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AE4FD8-871B-F752-3CDC-FC292AF93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1E0B0-F6E6-6B72-F4DB-55FA54097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B5FFC-A89A-3739-40F4-6FFA6FCA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D9127-628C-5362-6D37-66BD3B7B6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FC294-6D2D-7E30-5D75-BCB510E0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013F61-B74F-D731-E7DB-F093D73A1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67E3B-E62F-9768-FE0F-44A9656B5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360E1-F043-DFD7-E8E3-97BD118B6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9E0E0-D768-4DDA-878D-A6661439BCE3}" type="datetimeFigureOut">
              <a:rPr lang="en-GB" smtClean="0"/>
              <a:t>26/08/2023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06994-8C46-6769-0343-A85780F6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8105C-49FC-4093-499E-B49A19D2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0375-9A1E-4CBD-A9DB-A25086228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2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476668-DB4E-1806-452F-50F1A74738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35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9391A26-4C69-33A8-4427-268837A7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74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 collage of different fruits&#10;&#10;Description automatically generated">
            <a:extLst>
              <a:ext uri="{FF2B5EF4-FFF2-40B4-BE49-F238E27FC236}">
                <a16:creationId xmlns:a16="http://schemas.microsoft.com/office/drawing/2014/main" id="{6133C1F2-2892-7F44-AE0D-02397E847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7007" y="457200"/>
            <a:ext cx="7977986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6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15 Unusual and Exotic Fruits You Should Try">
            <a:extLst>
              <a:ext uri="{FF2B5EF4-FFF2-40B4-BE49-F238E27FC236}">
                <a16:creationId xmlns:a16="http://schemas.microsoft.com/office/drawing/2014/main" id="{2F789E79-7B17-4C4F-5F3E-AE3741D71B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6787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12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urian | Unusual and exotic fruits from around the world">
            <a:extLst>
              <a:ext uri="{FF2B5EF4-FFF2-40B4-BE49-F238E27FC236}">
                <a16:creationId xmlns:a16="http://schemas.microsoft.com/office/drawing/2014/main" id="{8209B322-9E45-E55E-97FC-4E3D94579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893" y="207433"/>
            <a:ext cx="6443133" cy="644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47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ackfruit | Unusual and exotic fruits from around the world">
            <a:extLst>
              <a:ext uri="{FF2B5EF4-FFF2-40B4-BE49-F238E27FC236}">
                <a16:creationId xmlns:a16="http://schemas.microsoft.com/office/drawing/2014/main" id="{F40412DC-691C-D01E-B242-55FFD13BD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4655" y="160540"/>
            <a:ext cx="4902689" cy="65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93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ragon fruit | Unusual and exotic fruits from around the world">
            <a:extLst>
              <a:ext uri="{FF2B5EF4-FFF2-40B4-BE49-F238E27FC236}">
                <a16:creationId xmlns:a16="http://schemas.microsoft.com/office/drawing/2014/main" id="{457D53FE-0432-FCBC-6C2D-523278F23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273" y="121888"/>
            <a:ext cx="4383454" cy="661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9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Cherimoya | Unusual and exotic fruits from around the world">
            <a:extLst>
              <a:ext uri="{FF2B5EF4-FFF2-40B4-BE49-F238E27FC236}">
                <a16:creationId xmlns:a16="http://schemas.microsoft.com/office/drawing/2014/main" id="{C4E3BEC3-D469-B0FA-7BD0-88A49BBE7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7" b="240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20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Kiwano or horned melon | Rare fruits from around the world">
            <a:extLst>
              <a:ext uri="{FF2B5EF4-FFF2-40B4-BE49-F238E27FC236}">
                <a16:creationId xmlns:a16="http://schemas.microsoft.com/office/drawing/2014/main" id="{68791D51-0639-D38A-AA4F-2E3D8B7CA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0" r="1" b="2269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897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Korean melon | Rare fruits from around the world">
            <a:extLst>
              <a:ext uri="{FF2B5EF4-FFF2-40B4-BE49-F238E27FC236}">
                <a16:creationId xmlns:a16="http://schemas.microsoft.com/office/drawing/2014/main" id="{20F31C2F-9D7E-4C80-DD18-9A83A7A54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9" b="3049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8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Passion Fruit | Rare fruits from around the world">
            <a:extLst>
              <a:ext uri="{FF2B5EF4-FFF2-40B4-BE49-F238E27FC236}">
                <a16:creationId xmlns:a16="http://schemas.microsoft.com/office/drawing/2014/main" id="{5C510F69-8018-9025-2161-6CE40CFE4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5" b="7793"/>
          <a:stretch/>
        </p:blipFill>
        <p:spPr bwMode="auto">
          <a:xfrm>
            <a:off x="1695450" y="283941"/>
            <a:ext cx="8801100" cy="5955873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680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Pineapple Guava | Exotic fruits from around the world">
            <a:extLst>
              <a:ext uri="{FF2B5EF4-FFF2-40B4-BE49-F238E27FC236}">
                <a16:creationId xmlns:a16="http://schemas.microsoft.com/office/drawing/2014/main" id="{B3AF3405-F6A4-83F0-29C0-BCB196F6B6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5" b="18401"/>
          <a:stretch/>
        </p:blipFill>
        <p:spPr bwMode="auto">
          <a:xfrm>
            <a:off x="1366347" y="433410"/>
            <a:ext cx="9459306" cy="5854700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692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Tamarillo (Tree Tomato) | Exotic fruits from around the world">
            <a:extLst>
              <a:ext uri="{FF2B5EF4-FFF2-40B4-BE49-F238E27FC236}">
                <a16:creationId xmlns:a16="http://schemas.microsoft.com/office/drawing/2014/main" id="{91FA3D01-25BA-088E-DEC8-B59D5BE99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40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Loquat | Unusual fruits from around the world">
            <a:extLst>
              <a:ext uri="{FF2B5EF4-FFF2-40B4-BE49-F238E27FC236}">
                <a16:creationId xmlns:a16="http://schemas.microsoft.com/office/drawing/2014/main" id="{B243FC56-E0A5-A005-652D-F50495BD86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5" b="1910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59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 descr="Sour plum | Unusual fruits from around the world">
            <a:extLst>
              <a:ext uri="{FF2B5EF4-FFF2-40B4-BE49-F238E27FC236}">
                <a16:creationId xmlns:a16="http://schemas.microsoft.com/office/drawing/2014/main" id="{AA899C1B-5666-3108-5F6D-7D463AEF53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5" b="1674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761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Longan | Unusual fruits from around the world">
            <a:extLst>
              <a:ext uri="{FF2B5EF4-FFF2-40B4-BE49-F238E27FC236}">
                <a16:creationId xmlns:a16="http://schemas.microsoft.com/office/drawing/2014/main" id="{FCB4669E-A45D-5B39-78C8-1FB6C3DB9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7" r="1" b="505"/>
          <a:stretch/>
        </p:blipFill>
        <p:spPr bwMode="auto"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91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143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338" name="Picture 2" descr="Physalis | Rare and exotic fruit from around the world">
            <a:extLst>
              <a:ext uri="{FF2B5EF4-FFF2-40B4-BE49-F238E27FC236}">
                <a16:creationId xmlns:a16="http://schemas.microsoft.com/office/drawing/2014/main" id="{F3CD007A-F404-0755-6725-902282192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32" b="2362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0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 descr="Mulberries | Rare and exotic fruit from around the world">
            <a:extLst>
              <a:ext uri="{FF2B5EF4-FFF2-40B4-BE49-F238E27FC236}">
                <a16:creationId xmlns:a16="http://schemas.microsoft.com/office/drawing/2014/main" id="{348A1624-9059-FB8A-C318-3811FEAD3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562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ujube | Rare and exotic fruit from around the world">
            <a:extLst>
              <a:ext uri="{FF2B5EF4-FFF2-40B4-BE49-F238E27FC236}">
                <a16:creationId xmlns:a16="http://schemas.microsoft.com/office/drawing/2014/main" id="{FD4DDA8A-5D86-D491-7BFF-017356022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91" y="136280"/>
            <a:ext cx="5539155" cy="658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929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7" name="Rectangle 174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Taste And See That The Lord Is Good">
            <a:extLst>
              <a:ext uri="{FF2B5EF4-FFF2-40B4-BE49-F238E27FC236}">
                <a16:creationId xmlns:a16="http://schemas.microsoft.com/office/drawing/2014/main" id="{711BF57C-B138-BE56-4D6C-E6CC696B0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82727"/>
            <a:ext cx="11277600" cy="589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383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2023-08-26T16:49:17Z</dcterms:created>
  <dcterms:modified xsi:type="dcterms:W3CDTF">2023-08-26T18:12:33Z</dcterms:modified>
</cp:coreProperties>
</file>