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2302E-4500-9F4F-9918-B65332645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4B0F9-221C-18D0-59E0-6399EFB7E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88695-A058-2C85-7C0B-997747051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F4283-422F-C928-95A2-7C05A4D73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82F30-DBAD-F152-72B2-00531816A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36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24E3-B67F-AA83-4402-87BD3F98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020A8-509A-D031-B4A3-885514B5A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15AED-43F9-BB1F-F275-3B985E281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1D40A-82A2-5CDB-D915-CF0F0B0F1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0F8CC-A2A5-FE0B-7985-D8668FA4E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08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6925-9D16-C3FF-F795-E0D329988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816CF-C8E9-446F-3C96-F2B79D33D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EBC54-C585-73DE-D30D-AE4D33C4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4C5D4-CF45-9ED4-815D-11F2A98A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E6442-1901-EA61-BC01-2EB08751C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76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7DA2A-B83D-06AD-D096-437AA0C0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4B622-8833-5174-774C-C6DCE1988F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B9CFA-B91B-D7C3-4D85-3E4620AFC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8DF77-9949-4FF0-8A33-23985644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2C818-9DB1-4E53-741E-4AC0F98B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CC78F-72DB-3AFC-4C9F-8EFB31BA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74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AC9D-7B25-AFE2-3DDD-3D3E15C12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01429-3300-BD61-ACBB-C777EA25A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893C5-D4F3-6734-05B9-48D5600EE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456E0-9CCD-0624-1A96-8DF7AF86A3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F86D2C-EC78-15CA-2E5C-EEE36F561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BAF84F-FC96-3884-C7CF-132E2A545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28319-F2EB-4025-5706-A09DA8AB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2E566A-DD7A-BF6F-B8D3-1BDC1B50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378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91A8-AD80-51B7-44D9-6C3518B76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4BCBA-CA2E-C5BF-3164-B8BBD957F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39DCB-FBA1-7E35-0FE4-38ED9D4A9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EBB97F-46BB-A52D-E772-92AE6F8E3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05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6ED744-39FC-955F-B96C-7AE31BF3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7DEDE-7F3B-B800-9B96-A47004051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3E87A-2B38-C88D-E710-4490A11E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19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E396-1ED4-2A0E-BE03-1AA6AE08D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8DEC8-009D-EB29-F0AC-A5CCBA48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98CFE-6BCE-CDB4-83B6-62F096ABA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865B1-5A95-386C-4C15-8362E5C72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DC64E0-29BD-D7B5-6643-5E018ABD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C20ED-5B39-1CF9-CC76-8C1633855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641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C3BEF-0EE4-067F-9D3C-C77194270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16898E-5ABC-A217-5F21-9578D0144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C00F6-46DA-E0B3-01BF-78E0B649B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CEF82-156F-8380-3D97-420988BD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D0CBA-5412-1804-777F-DC318529D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D4265-E110-B235-7948-4001DE31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28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2D015-CE62-D1CC-B9F5-6F581C35F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2C0B35-48FA-D611-3532-03AD8CA59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BC0D8-4C00-4566-DE10-83B715113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0C904-5554-7960-6EEB-D32CBFE8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08D4C-2530-FF87-9819-2B66B3FBC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404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AE4FD8-871B-F752-3CDC-FC292AF93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81E0B0-F6E6-6B72-F4DB-55FA54097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B5FFC-A89A-3739-40F4-6FFA6FCA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D9127-628C-5362-6D37-66BD3B7B6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FC294-6D2D-7E30-5D75-BCB510E0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8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013F61-B74F-D731-E7DB-F093D73A1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67E3B-E62F-9768-FE0F-44A9656B5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360E1-F043-DFD7-E8E3-97BD118B6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06994-8C46-6769-0343-A85780F62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8105C-49FC-4093-499E-B49A19D2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62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9391A26-4C69-33A8-4427-268837A7C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457200"/>
            <a:ext cx="5943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27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A collage of different fruits&#10;&#10;Description automatically generated">
            <a:extLst>
              <a:ext uri="{FF2B5EF4-FFF2-40B4-BE49-F238E27FC236}">
                <a16:creationId xmlns:a16="http://schemas.microsoft.com/office/drawing/2014/main" id="{6133C1F2-2892-7F44-AE0D-02397E847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7007" y="457200"/>
            <a:ext cx="7977986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169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15 Unusual and Exotic Fruits You Should Try">
            <a:extLst>
              <a:ext uri="{FF2B5EF4-FFF2-40B4-BE49-F238E27FC236}">
                <a16:creationId xmlns:a16="http://schemas.microsoft.com/office/drawing/2014/main" id="{2F789E79-7B17-4C4F-5F3E-AE3741D71B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2" b="16787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129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2023-08-26T16:49:17Z</dcterms:created>
  <dcterms:modified xsi:type="dcterms:W3CDTF">2023-08-26T17:27:29Z</dcterms:modified>
</cp:coreProperties>
</file>