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6D736B-35BA-4AEC-A353-8FFB09BAF79D}" v="15" dt="2023-08-09T08:16:23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302FE-4B63-4662-B081-A0C1EFD21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99A45-35D1-4212-96BD-F4C9F9475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3F65A-0A39-429E-9D40-4299B680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81D31-BA35-4873-A95E-77E5C080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25BD2-4596-44C5-BF20-3D72E0FE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95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515F-50E9-491F-8C61-E4A08912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A4341-D055-4FA1-AF84-CD6C2847E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D69A9-BD73-4A76-B098-37428C3F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95BA6-007A-4353-9553-74D6ADC8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8DCAF-3A80-4737-987E-DBE66A9B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42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5D77E-2577-4D7F-B5A2-C6FD1BC8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BD85-6010-487C-8F8D-A1DF64299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089CC-D2C9-4E61-B80B-AEDDDE28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F9DB9-4C86-41FD-B85D-796506F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6CD16-0466-4076-8B1E-157BFE076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44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1143E-7ED3-447B-8157-949FB193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C77B1-2EC7-4A6E-81D1-087D4BE1F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7CF10-14C7-4BEF-8B29-6342B66FF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56FBC-63BB-46F8-A771-25807628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E25B6-55EB-4F0B-B07F-BB2EC4AD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58D73-E8FA-4632-B209-3ADC2459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0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20BA-70A2-42FF-A3EA-4D56B45F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66680-A030-4443-940F-FA3ADE78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9CF60-77BA-41CE-BC49-C2FA301C8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A01B3E-ADED-4ED6-ADC6-B0E4F4011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307023-D2DE-4091-8728-5FC78639D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7FAF5-C56D-4DCA-979C-8F28F936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91DF36-DD6B-4BE1-B484-76D945FB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E1E3AE-F03D-4E66-B7D2-5CA3782F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81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8CCB-E9EF-423B-B9DD-55E11CB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8250E-FB1B-434C-8457-0CC9895A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02128-7F9D-4FDA-9FB4-EBB51BD5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D0870-FC73-4C4B-B0EB-5DAC4CB5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09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1361E-DCB9-4C1A-AE46-EEE13DE9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E814FC-C2F2-4AE6-9D11-A7C13653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3ACD5-14D6-41A6-9360-24D497D7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9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D9B1B-D28B-47AD-99BA-4DA2224D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950FC-9C39-4173-88AD-88CE2A02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61E1D-AF99-4CCD-974C-BBC6026D6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756D8-5351-470B-A8D8-3843E456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79DDD-6CC6-47E7-B8BA-8221F548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FC597-96A1-4D3D-AE0F-AE2298C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4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A096-0A38-4B07-9DD3-3E81641B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33879-4409-49C9-A1E6-1C888D729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DED6D-B86B-4D01-BD62-E7227E3CF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76AB3-7C1A-4B18-B00A-15BF0C43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0D314-2C69-44D4-A6A4-1888D7F0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A2211-E47A-4307-937E-2B5220AB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0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4D227-2CDE-4392-A08A-2667D27D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CB2BD-06A8-4A24-9CE9-A56654B9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E97DE-429B-4A6F-822E-9D1886C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41EA5-AD84-433D-91A9-0EBFCA7C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B7BDF-4540-44CC-9A57-E519C616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07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FA3410-10AB-40F4-A781-046DEF532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0EE4E-6B78-4EAF-99C5-AFA32EED6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A59EA-8C01-453A-98AD-4A537E56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1F6B7-EE7E-47A6-A736-318B26E9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8D997-3E73-4744-A9C9-055D9B36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0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F3F80-D32D-4FD0-AFFC-E3C4C2F0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54216-474E-44DB-83E8-4A0E4847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81124-C40C-4B6C-B605-05F8E6E43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D186A-B8AF-433D-9B48-919BBD09FA99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29A8-6881-44F5-915F-7E73FD85A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88F31-AAC5-4DCB-8363-813794233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79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67E6F9-A17D-4BCF-80C2-E8C4E5BDD334}"/>
              </a:ext>
            </a:extLst>
          </p:cNvPr>
          <p:cNvSpPr txBox="1"/>
          <p:nvPr/>
        </p:nvSpPr>
        <p:spPr>
          <a:xfrm>
            <a:off x="310718" y="1811045"/>
            <a:ext cx="1206475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0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17288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stion mark on green pastel background">
            <a:extLst>
              <a:ext uri="{FF2B5EF4-FFF2-40B4-BE49-F238E27FC236}">
                <a16:creationId xmlns:a16="http://schemas.microsoft.com/office/drawing/2014/main" id="{097A558B-DACE-FA3D-8EB5-4085BB6DE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38083"/>
            <a:ext cx="12192000" cy="90194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6DFFF4-DB36-265E-D807-1D2A98E5F09E}"/>
              </a:ext>
            </a:extLst>
          </p:cNvPr>
          <p:cNvSpPr txBox="1"/>
          <p:nvPr/>
        </p:nvSpPr>
        <p:spPr>
          <a:xfrm>
            <a:off x="417457" y="1578836"/>
            <a:ext cx="60016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1476375" algn="l"/>
              </a:tabLst>
            </a:pP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capital city of France?  </a:t>
            </a:r>
            <a:endParaRPr lang="en-US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1476375" algn="l"/>
              </a:tabLst>
            </a:pP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days are in a leap year? </a:t>
            </a:r>
          </a:p>
          <a:p>
            <a:pPr marL="342900" lvl="0" indent="-342900">
              <a:buFont typeface="+mj-lt"/>
              <a:buAutoNum type="arabicPeriod"/>
              <a:tabLst>
                <a:tab pos="1476375" algn="l"/>
              </a:tabLst>
            </a:pP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was the name of the first person to walk on the moon?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624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stion mark on green pastel background">
            <a:extLst>
              <a:ext uri="{FF2B5EF4-FFF2-40B4-BE49-F238E27FC236}">
                <a16:creationId xmlns:a16="http://schemas.microsoft.com/office/drawing/2014/main" id="{097A558B-DACE-FA3D-8EB5-4085BB6DE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38083"/>
            <a:ext cx="12192000" cy="90194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6DFFF4-DB36-265E-D807-1D2A98E5F09E}"/>
              </a:ext>
            </a:extLst>
          </p:cNvPr>
          <p:cNvSpPr txBox="1"/>
          <p:nvPr/>
        </p:nvSpPr>
        <p:spPr>
          <a:xfrm>
            <a:off x="417457" y="1578836"/>
            <a:ext cx="60016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>
              <a:buFont typeface="+mj-lt"/>
              <a:buAutoNum type="arabicPeriod"/>
              <a:tabLst>
                <a:tab pos="1476375" algn="l"/>
              </a:tabLst>
            </a:pPr>
            <a:r>
              <a:rPr lang="en-GB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meaning and purpose of your life?</a:t>
            </a:r>
            <a:endParaRPr lang="en-US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  <a:tabLst>
                <a:tab pos="1476375" algn="l"/>
              </a:tabLst>
            </a:pPr>
            <a:r>
              <a:rPr lang="en-GB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you decide what is the right course of action when any choice will result in suffering?</a:t>
            </a:r>
            <a:endParaRPr lang="en-US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  <a:tabLst>
                <a:tab pos="1476375" algn="l"/>
              </a:tabLst>
            </a:pPr>
            <a:r>
              <a:rPr lang="en-GB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love?    </a:t>
            </a:r>
            <a:endParaRPr lang="en-US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10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2C216CA3-FC36-0E9A-6884-8CCBE6F20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76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train going through a tunnel&#10;&#10;Description automatically generated">
            <a:extLst>
              <a:ext uri="{FF2B5EF4-FFF2-40B4-BE49-F238E27FC236}">
                <a16:creationId xmlns:a16="http://schemas.microsoft.com/office/drawing/2014/main" id="{D000A37B-37CF-D676-9BFD-DFF213D4B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229" y="643467"/>
            <a:ext cx="8377541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18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65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2</cp:revision>
  <dcterms:created xsi:type="dcterms:W3CDTF">2019-11-27T21:01:38Z</dcterms:created>
  <dcterms:modified xsi:type="dcterms:W3CDTF">2023-08-21T16:22:56Z</dcterms:modified>
</cp:coreProperties>
</file>