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02" d="100"/>
          <a:sy n="102" d="100"/>
        </p:scale>
        <p:origin x="126" y="3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C36CD6-3309-879E-4157-72610E3252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9583570-6A90-3F3A-B41E-21C4D91E163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E4262B-A025-C300-D8AE-AA9A0B036D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DD515-EFDA-4002-A558-889741496F1E}" type="datetimeFigureOut">
              <a:rPr lang="en-GB" smtClean="0"/>
              <a:t>21/08/2023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3C64B1-730D-EA65-A953-3AC26DE47B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E826FC-31BD-2BC2-7A88-6F37FB4A5D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F317F-BF37-4C7B-BAE6-8625B6CB0F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11426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BA7BAA-FE59-DE42-CC3B-4FF9FC29C1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731037-96AE-1B4D-C449-F476FDD8DA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06C365-693E-C033-D583-05E2C8A0D2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DD515-EFDA-4002-A558-889741496F1E}" type="datetimeFigureOut">
              <a:rPr lang="en-GB" smtClean="0"/>
              <a:t>21/08/2023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262139-7A24-5AA8-EDCF-28C2E533C8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EF1EE8-A962-6D8A-0134-5960ADFC04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F317F-BF37-4C7B-BAE6-8625B6CB0F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63156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A1D8A8-CF6B-4DE2-24B0-E67BD90D64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073A12-00EF-715A-75A9-16B85C52BA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FBC6C2-12BD-DF07-12DF-3353730E41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DD515-EFDA-4002-A558-889741496F1E}" type="datetimeFigureOut">
              <a:rPr lang="en-GB" smtClean="0"/>
              <a:t>21/08/2023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2E99F7-3154-EF7D-8259-C498CA790F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DF6AD0-4951-8E0E-9DF0-F1F440401E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F317F-BF37-4C7B-BAE6-8625B6CB0F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59365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567F77-F39B-B434-2C3B-C930370971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D5FF09-8E58-3392-5849-4761A72F956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1AE0740-3706-5349-CF7A-ADB3DF63A5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F138037-9DCD-715D-ED5F-8E41EB8AB3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DD515-EFDA-4002-A558-889741496F1E}" type="datetimeFigureOut">
              <a:rPr lang="en-GB" smtClean="0"/>
              <a:t>21/08/2023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7C88C15-53A1-2AF3-8103-822BA68EA3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0D7AC03-3B95-433F-97B0-315614BD7E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F317F-BF37-4C7B-BAE6-8625B6CB0F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88959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ED3302-ED74-9BD4-D58E-8B94BF3788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6C0205-D5B5-31AC-F330-C0A19CEE41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22E5977-BCFF-C28F-33CA-DBFFB4F1FE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FB78513-749A-A55A-072D-17259E530D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F7EAAEC-CF3D-125D-1706-32127E45F1C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3BBD8AF-B0AF-97D5-CCD6-4ABBB3E161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DD515-EFDA-4002-A558-889741496F1E}" type="datetimeFigureOut">
              <a:rPr lang="en-GB" smtClean="0"/>
              <a:t>21/08/2023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13A680A-F6D7-150D-E45F-91E2BF9415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893D858-ABA9-B938-F4D3-0E681DCD75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F317F-BF37-4C7B-BAE6-8625B6CB0F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97115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D33051-83BC-9541-D35E-1BDF732983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DC6D50A-C37F-A4EA-BA80-C163680974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DD515-EFDA-4002-A558-889741496F1E}" type="datetimeFigureOut">
              <a:rPr lang="en-GB" smtClean="0"/>
              <a:t>21/08/2023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D77AF74-62BA-5020-B26A-A21DF4605C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4A48AFE-1D8D-CA3C-8263-79AB6F2ED2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F317F-BF37-4C7B-BAE6-8625B6CB0F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76796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880E472-0FC5-16F3-8D33-E5DB0F229E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DD515-EFDA-4002-A558-889741496F1E}" type="datetimeFigureOut">
              <a:rPr lang="en-GB" smtClean="0"/>
              <a:t>21/08/2023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815080C-B762-9E41-328E-EA95187426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3D82F6-BB89-916A-6320-1F352CA50E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F317F-BF37-4C7B-BAE6-8625B6CB0F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44086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259E79-74CE-F862-D95F-DECB2066D0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8EB221-8272-2AA9-0199-4019FF6EB3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B987C2-8BB1-71E9-041E-EBDEE82893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833F6DC-D9E7-ECCE-A684-B6DFEB2BB9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DD515-EFDA-4002-A558-889741496F1E}" type="datetimeFigureOut">
              <a:rPr lang="en-GB" smtClean="0"/>
              <a:t>21/08/2023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4B0D403-2005-001D-AB30-A20E7CA45F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0DDC56-EF6F-2120-16F3-2BC48B3BB9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F317F-BF37-4C7B-BAE6-8625B6CB0F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3397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D92DA1-F668-6AF2-510A-F33B421938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C39C6CD-CEAC-0756-6CCC-590E37CBCA2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BE5368-5BA6-2F76-151E-5262E13C4C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CFE918B-FC0E-737F-1D51-2EF7971224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DD515-EFDA-4002-A558-889741496F1E}" type="datetimeFigureOut">
              <a:rPr lang="en-GB" smtClean="0"/>
              <a:t>21/08/2023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ADFF05E-DB67-EE6D-39BC-8D1B2ADA58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FB9C1F2-2009-7A15-F7BE-59B0AE7267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F317F-BF37-4C7B-BAE6-8625B6CB0F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67588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74FE92-1D7F-5F90-F6C5-1FDB8065C7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0202871-30E8-E8F4-8C6E-C779B486C2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5EAFEB-0C7E-6CBA-5D0F-631B0DA139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DD515-EFDA-4002-A558-889741496F1E}" type="datetimeFigureOut">
              <a:rPr lang="en-GB" smtClean="0"/>
              <a:t>21/08/2023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726508-AD43-D52D-232A-6C7444D263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642A25-ADC0-32DF-D3FD-CC44AFF888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F317F-BF37-4C7B-BAE6-8625B6CB0F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65013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FF4EF31-5F17-4518-907B-5D2EF64B7B2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6917485-AC81-F61A-D4DB-B6A6FEEEDA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12AE56-493C-6510-07D1-94E532081F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DD515-EFDA-4002-A558-889741496F1E}" type="datetimeFigureOut">
              <a:rPr lang="en-GB" smtClean="0"/>
              <a:t>21/08/2023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53A42B-6807-F172-F561-4D1F972B7D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2B7BC4-9C38-4343-9413-4BFE09BB1F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F317F-BF37-4C7B-BAE6-8625B6CB0F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73903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60000"/>
                <a:lumOff val="4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3116384-7D65-1015-07A4-44FC1D7E04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68B6E3-820F-8E95-BDAE-E84F08DA5F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946FA4-C1AE-6E76-8E16-63957DF2274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9DD515-EFDA-4002-A558-889741496F1E}" type="datetimeFigureOut">
              <a:rPr lang="en-GB" smtClean="0"/>
              <a:t>21/08/2023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63B2B4-E935-A332-2CFE-5FCC83913CC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C45753-BB6E-36A0-44E9-614A34BCF7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7F317F-BF37-4C7B-BAE6-8625B6CB0F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22876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A61B2671-9580-6C59-8CE1-CA66225A1705}"/>
              </a:ext>
            </a:extLst>
          </p:cNvPr>
          <p:cNvSpPr txBox="1"/>
          <p:nvPr/>
        </p:nvSpPr>
        <p:spPr>
          <a:xfrm>
            <a:off x="2743912" y="766836"/>
            <a:ext cx="7908046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b="1" i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November by Thomas Hood</a:t>
            </a:r>
          </a:p>
          <a:p>
            <a:endParaRPr lang="en-GB" sz="2400" b="1" i="0">
              <a:solidFill>
                <a:srgbClr val="000000"/>
              </a:solidFill>
              <a:effectLst/>
              <a:latin typeface="Helvetica" panose="020B0604020202020204" pitchFamily="34" charset="0"/>
            </a:endParaRPr>
          </a:p>
          <a:p>
            <a:r>
              <a:rPr lang="en-GB" sz="2400" b="1" i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No sun - no moon!</a:t>
            </a:r>
            <a:br>
              <a:rPr lang="en-GB" sz="2400" b="1"/>
            </a:br>
            <a:r>
              <a:rPr lang="en-GB" sz="2400" b="1" i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No morn - no noon -</a:t>
            </a:r>
            <a:br>
              <a:rPr lang="en-GB" sz="2400" b="1"/>
            </a:br>
            <a:r>
              <a:rPr lang="en-GB" sz="2400" b="1" i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No dawn - no dusk - no proper time of day -</a:t>
            </a:r>
            <a:br>
              <a:rPr lang="en-GB" sz="2400" b="1"/>
            </a:br>
            <a:r>
              <a:rPr lang="en-GB" sz="2400" b="1" i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No sky - no earthly view -</a:t>
            </a:r>
            <a:br>
              <a:rPr lang="en-GB" sz="2400" b="1"/>
            </a:br>
            <a:r>
              <a:rPr lang="en-GB" sz="2400" b="1" i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No distance looking blue -</a:t>
            </a:r>
            <a:br>
              <a:rPr lang="en-GB" sz="2400" b="1"/>
            </a:br>
            <a:r>
              <a:rPr lang="en-GB" sz="2400" b="1" i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No road - no street - no 't'other side the way' -</a:t>
            </a:r>
            <a:br>
              <a:rPr lang="en-GB" sz="2400" b="1"/>
            </a:br>
            <a:r>
              <a:rPr lang="en-GB" sz="2400" b="1" i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No end to any Row -</a:t>
            </a:r>
            <a:br>
              <a:rPr lang="en-GB" sz="2400" b="1"/>
            </a:br>
            <a:r>
              <a:rPr lang="en-GB" sz="2400" b="1" i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No indications where the Crescents go -</a:t>
            </a:r>
            <a:br>
              <a:rPr lang="en-GB" sz="2400" b="1"/>
            </a:br>
            <a:r>
              <a:rPr lang="en-GB" sz="2400" b="1" i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No top to any steeple -</a:t>
            </a:r>
            <a:br>
              <a:rPr lang="en-GB" sz="2400" b="1"/>
            </a:br>
            <a:r>
              <a:rPr lang="en-GB" sz="2400" b="1" i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No recognitions of familiar people -</a:t>
            </a:r>
            <a:br>
              <a:rPr lang="en-GB" sz="2400" b="1"/>
            </a:br>
            <a:r>
              <a:rPr lang="en-GB" sz="2400" b="1" i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No courtesies for showing 'em -</a:t>
            </a:r>
            <a:br>
              <a:rPr lang="en-GB" sz="2400" b="1"/>
            </a:br>
            <a:r>
              <a:rPr lang="en-GB" sz="2400" b="1" i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No knowing 'em -</a:t>
            </a:r>
            <a:br>
              <a:rPr lang="en-GB" sz="2400" b="1"/>
            </a:br>
            <a:endParaRPr lang="en-GB" sz="2400" b="1" dirty="0"/>
          </a:p>
        </p:txBody>
      </p:sp>
    </p:spTree>
    <p:extLst>
      <p:ext uri="{BB962C8B-B14F-4D97-AF65-F5344CB8AC3E}">
        <p14:creationId xmlns:p14="http://schemas.microsoft.com/office/powerpoint/2010/main" val="23416814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EC2CECC-A5DC-7404-65C4-55276B5A7997}"/>
              </a:ext>
            </a:extLst>
          </p:cNvPr>
          <p:cNvSpPr txBox="1"/>
          <p:nvPr/>
        </p:nvSpPr>
        <p:spPr>
          <a:xfrm>
            <a:off x="2759953" y="797510"/>
            <a:ext cx="7523035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b="1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November continued…</a:t>
            </a:r>
          </a:p>
          <a:p>
            <a:endParaRPr lang="en-GB" sz="2400" b="1" dirty="0">
              <a:solidFill>
                <a:srgbClr val="000000"/>
              </a:solidFill>
              <a:latin typeface="Helvetica" panose="020B0604020202020204" pitchFamily="34" charset="0"/>
            </a:endParaRPr>
          </a:p>
          <a:p>
            <a:r>
              <a:rPr lang="en-GB" sz="2400" b="1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No travelling at all - no locomotion,</a:t>
            </a:r>
            <a:br>
              <a:rPr lang="en-GB" sz="2400" b="1" dirty="0"/>
            </a:br>
            <a:r>
              <a:rPr lang="en-GB" sz="2400" b="1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No inkling of the way - no notion -</a:t>
            </a:r>
            <a:br>
              <a:rPr lang="en-GB" sz="2400" b="1" dirty="0"/>
            </a:br>
            <a:r>
              <a:rPr lang="en-GB" sz="2400" b="1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'No go' - by land or ocean -</a:t>
            </a:r>
            <a:br>
              <a:rPr lang="en-GB" sz="2400" b="1" dirty="0"/>
            </a:br>
            <a:r>
              <a:rPr lang="en-GB" sz="2400" b="1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No mail - no post -</a:t>
            </a:r>
            <a:br>
              <a:rPr lang="en-GB" sz="2400" b="1" dirty="0"/>
            </a:br>
            <a:r>
              <a:rPr lang="en-GB" sz="2400" b="1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No news from any foreign coast -</a:t>
            </a:r>
            <a:br>
              <a:rPr lang="en-GB" sz="2400" b="1" dirty="0"/>
            </a:br>
            <a:r>
              <a:rPr lang="en-GB" sz="2400" b="1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No Park - no Ring - no afternoon gentility -</a:t>
            </a:r>
            <a:br>
              <a:rPr lang="en-GB" sz="2400" b="1" dirty="0"/>
            </a:br>
            <a:r>
              <a:rPr lang="en-GB" sz="2400" b="1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No company - no nobility -</a:t>
            </a:r>
            <a:br>
              <a:rPr lang="en-GB" sz="2400" b="1" dirty="0"/>
            </a:br>
            <a:r>
              <a:rPr lang="en-GB" sz="2400" b="1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No warmth, no cheerfulness, no healthful ease,</a:t>
            </a:r>
            <a:br>
              <a:rPr lang="en-GB" sz="2400" b="1" dirty="0"/>
            </a:br>
            <a:r>
              <a:rPr lang="en-GB" sz="2400" b="1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No comfortable feel in any member -</a:t>
            </a:r>
            <a:br>
              <a:rPr lang="en-GB" sz="2400" b="1" dirty="0"/>
            </a:br>
            <a:r>
              <a:rPr lang="en-GB" sz="2400" b="1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No shade, no shine, no butterflies, no bees,</a:t>
            </a:r>
            <a:br>
              <a:rPr lang="en-GB" sz="2400" b="1" dirty="0"/>
            </a:br>
            <a:r>
              <a:rPr lang="en-GB" sz="2400" b="1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No fruits, no flowers, no leaves, no birds, -</a:t>
            </a:r>
            <a:br>
              <a:rPr lang="en-GB" sz="2400" b="1" dirty="0"/>
            </a:br>
            <a:r>
              <a:rPr lang="en-GB" sz="2400" b="1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November!</a:t>
            </a:r>
            <a:endParaRPr lang="en-GB" sz="2400" b="1" dirty="0"/>
          </a:p>
        </p:txBody>
      </p:sp>
    </p:spTree>
    <p:extLst>
      <p:ext uri="{BB962C8B-B14F-4D97-AF65-F5344CB8AC3E}">
        <p14:creationId xmlns:p14="http://schemas.microsoft.com/office/powerpoint/2010/main" val="31514406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</TotalTime>
  <Words>213</Words>
  <Application>Microsoft Office PowerPoint</Application>
  <PresentationFormat>Widescreen</PresentationFormat>
  <Paragraphs>6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Helvetica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Rebecca Parkinson</dc:creator>
  <cp:lastModifiedBy>Rebecca Parkinson</cp:lastModifiedBy>
  <cp:revision>3</cp:revision>
  <dcterms:created xsi:type="dcterms:W3CDTF">2023-08-21T17:00:42Z</dcterms:created>
  <dcterms:modified xsi:type="dcterms:W3CDTF">2023-08-21T17:52:25Z</dcterms:modified>
</cp:coreProperties>
</file>