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vml" ContentType="application/vnd.openxmlformats-officedocument.vmlDrawing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7" r:id="rId2"/>
    <p:sldId id="258" r:id="rId3"/>
    <p:sldId id="259" r:id="rId4"/>
    <p:sldId id="260" r:id="rId5"/>
    <p:sldId id="261" r:id="rId6"/>
    <p:sldId id="262" r:id="rId7"/>
    <p:sldId id="263" r:id="rId8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9D7B26C5-4107-4FEC-AEDC-1716B250A1EF}" styleName="Light Style 1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12700" cmpd="sng">
              <a:solidFill>
                <a:schemeClr val="tx1"/>
              </a:solidFill>
            </a:ln>
          </a:top>
          <a:bottom>
            <a:ln w="12700" cmpd="sng">
              <a:solidFill>
                <a:schemeClr val="tx1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tx1">
              <a:alpha val="2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tx1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12700" cmpd="sng">
              <a:solidFill>
                <a:schemeClr val="tx1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12700" cmpd="sng">
              <a:solidFill>
                <a:schemeClr val="tx1"/>
              </a:solidFill>
            </a:ln>
          </a:bottom>
        </a:tcBdr>
        <a:fill>
          <a:noFill/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4995" autoAdjust="0"/>
    <p:restoredTop sz="94660"/>
  </p:normalViewPr>
  <p:slideViewPr>
    <p:cSldViewPr snapToGrid="0">
      <p:cViewPr varScale="1">
        <p:scale>
          <a:sx n="41" d="100"/>
          <a:sy n="41" d="100"/>
        </p:scale>
        <p:origin x="84" y="1620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tableStyles" Target="tableStyle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theme" Target="theme/theme1.xml"/><Relationship Id="rId5" Type="http://schemas.openxmlformats.org/officeDocument/2006/relationships/slide" Target="slides/slide4.xml"/><Relationship Id="rId10" Type="http://schemas.openxmlformats.org/officeDocument/2006/relationships/viewProps" Target="viewProps.xml"/><Relationship Id="rId4" Type="http://schemas.openxmlformats.org/officeDocument/2006/relationships/slide" Target="slides/slide3.xml"/><Relationship Id="rId9" Type="http://schemas.openxmlformats.org/officeDocument/2006/relationships/presProps" Target="pres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CC36CD6-3309-879E-4157-72610E325285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A9583570-6A90-3F3A-B41E-21C4D91E1638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  <a:endParaRPr lang="en-GB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1FE4262B-A025-C300-D8AE-AA9A0B036DE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19DD515-EFDA-4002-A558-889741496F1E}" type="datetimeFigureOut">
              <a:rPr lang="en-GB" smtClean="0"/>
              <a:t>21/08/2023</a:t>
            </a:fld>
            <a:endParaRPr lang="en-GB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483C64B1-730D-EA65-A953-3AC26DE47BF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D7E826FC-31BD-2BC2-7A88-6F37FB4A5D2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57F317F-BF37-4C7B-BAE6-8625B6CB0F13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811142680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9BA7BAA-FE59-DE42-CC3B-4FF9FC29C19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A0731037-96AE-1B4D-C449-F476FDD8DA09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EE06C365-693E-C033-D583-05E2C8A0D2F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19DD515-EFDA-4002-A558-889741496F1E}" type="datetimeFigureOut">
              <a:rPr lang="en-GB" smtClean="0"/>
              <a:t>21/08/2023</a:t>
            </a:fld>
            <a:endParaRPr lang="en-GB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87262139-7A24-5AA8-EDCF-28C2E533C81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53EF1EE8-A962-6D8A-0134-5960ADFC04C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57F317F-BF37-4C7B-BAE6-8625B6CB0F13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926315683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7A1D8A8-CF6B-4DE2-24B0-E67BD90D640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06073A12-00EF-715A-75A9-16B85C52BAE6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52FBC6C2-12BD-DF07-12DF-3353730E41A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19DD515-EFDA-4002-A558-889741496F1E}" type="datetimeFigureOut">
              <a:rPr lang="en-GB" smtClean="0"/>
              <a:t>21/08/2023</a:t>
            </a:fld>
            <a:endParaRPr lang="en-GB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382E99F7-3154-EF7D-8259-C498CA790FC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06DF6AD0-4951-8E0E-9DF0-F1F440401E7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57F317F-BF37-4C7B-BAE6-8625B6CB0F13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225936566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7567F77-F39B-B434-2C3B-C9303709710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5FD5FF09-8E58-3392-5849-4761A72F9562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B1AE0740-3706-5349-CF7A-ADB3DF63A5B9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7F138037-9DCD-715D-ED5F-8E41EB8AB35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19DD515-EFDA-4002-A558-889741496F1E}" type="datetimeFigureOut">
              <a:rPr lang="en-GB" smtClean="0"/>
              <a:t>21/08/2023</a:t>
            </a:fld>
            <a:endParaRPr lang="en-GB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B7C88C15-53A1-2AF3-8103-822BA68EA31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D0D7AC03-3B95-433F-97B0-315614BD7EA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57F317F-BF37-4C7B-BAE6-8625B6CB0F13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548895964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9ED3302-ED74-9BD4-D58E-8B94BF37885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786C0205-D5B5-31AC-F330-C0A19CEE412C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D22E5977-BCFF-C28F-33CA-DBFFB4F1FE56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3FB78513-749A-A55A-072D-17259E530D4A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1F7EAAEC-CF3D-125D-1706-32127E45F1CC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13BBD8AF-B0AF-97D5-CCD6-4ABBB3E1610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19DD515-EFDA-4002-A558-889741496F1E}" type="datetimeFigureOut">
              <a:rPr lang="en-GB" smtClean="0"/>
              <a:t>21/08/2023</a:t>
            </a:fld>
            <a:endParaRPr lang="en-GB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F13A680A-F6D7-150D-E45F-91E2BF94150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9893D858-ABA9-B938-F4D3-0E681DCD751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57F317F-BF37-4C7B-BAE6-8625B6CB0F13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019711548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0D33051-83BC-9541-D35E-1BDF7329837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3DC6D50A-C37F-A4EA-BA80-C163680974F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19DD515-EFDA-4002-A558-889741496F1E}" type="datetimeFigureOut">
              <a:rPr lang="en-GB" smtClean="0"/>
              <a:t>21/08/2023</a:t>
            </a:fld>
            <a:endParaRPr lang="en-GB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AD77AF74-62BA-5020-B26A-A21DF4605C0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84A48AFE-1D8D-CA3C-8263-79AB6F2ED2E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57F317F-BF37-4C7B-BAE6-8625B6CB0F13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717679663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D880E472-0FC5-16F3-8D33-E5DB0F229EF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19DD515-EFDA-4002-A558-889741496F1E}" type="datetimeFigureOut">
              <a:rPr lang="en-GB" smtClean="0"/>
              <a:t>21/08/2023</a:t>
            </a:fld>
            <a:endParaRPr lang="en-GB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0815080C-B762-9E41-328E-EA951874262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283D82F6-BB89-916A-6320-1F352CA50E6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57F317F-BF37-4C7B-BAE6-8625B6CB0F13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544408669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2259E79-74CE-F862-D95F-DECB2066D07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068EB221-8272-2AA9-0199-4019FF6EB3B3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99B987C2-8BB1-71E9-041E-EBDEE82893F8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5833F6DC-D9E7-ECCE-A684-B6DFEB2BB9E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19DD515-EFDA-4002-A558-889741496F1E}" type="datetimeFigureOut">
              <a:rPr lang="en-GB" smtClean="0"/>
              <a:t>21/08/2023</a:t>
            </a:fld>
            <a:endParaRPr lang="en-GB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E4B0D403-2005-001D-AB30-A20E7CA45F3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DF0DDC56-EF6F-2120-16F3-2BC48B3BB98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57F317F-BF37-4C7B-BAE6-8625B6CB0F13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17339741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0D92DA1-F668-6AF2-510A-F33B421938B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AC39C6CD-CEAC-0756-6CCC-590E37CBCA2E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GB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29BE5368-5BA6-2F76-151E-5262E13C4CE7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0CFE918B-FC0E-737F-1D51-2EF79712242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19DD515-EFDA-4002-A558-889741496F1E}" type="datetimeFigureOut">
              <a:rPr lang="en-GB" smtClean="0"/>
              <a:t>21/08/2023</a:t>
            </a:fld>
            <a:endParaRPr lang="en-GB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3ADFF05E-DB67-EE6D-39BC-8D1B2ADA58C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7FB9C1F2-2009-7A15-F7BE-59B0AE72674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57F317F-BF37-4C7B-BAE6-8625B6CB0F13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94675884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B74FE92-1D7F-5F90-F6C5-1FDB8065C76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B0202871-30E8-E8F4-8C6E-C779B486C28C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C55EAFEB-0C7E-6CBA-5D0F-631B0DA1399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19DD515-EFDA-4002-A558-889741496F1E}" type="datetimeFigureOut">
              <a:rPr lang="en-GB" smtClean="0"/>
              <a:t>21/08/2023</a:t>
            </a:fld>
            <a:endParaRPr lang="en-GB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07726508-AD43-D52D-232A-6C7444D2638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A8642A25-ADC0-32DF-D3FD-CC44AFF8889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57F317F-BF37-4C7B-BAE6-8625B6CB0F13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266501376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>
            <a:extLst>
              <a:ext uri="{FF2B5EF4-FFF2-40B4-BE49-F238E27FC236}">
                <a16:creationId xmlns:a16="http://schemas.microsoft.com/office/drawing/2014/main" id="{EFF4EF31-5F17-4518-907B-5D2EF64B7B22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B6917485-AC81-F61A-D4DB-B6A6FEEEDA8A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B412AE56-493C-6510-07D1-94E532081FC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19DD515-EFDA-4002-A558-889741496F1E}" type="datetimeFigureOut">
              <a:rPr lang="en-GB" smtClean="0"/>
              <a:t>21/08/2023</a:t>
            </a:fld>
            <a:endParaRPr lang="en-GB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4E53A42B-6807-F172-F561-4D1F972B7D5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5B2B7BC4-9C38-4343-9413-4BFE09BB1FC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57F317F-BF37-4C7B-BAE6-8625B6CB0F13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63739030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A3116384-7D65-1015-07A4-44FC1D7E045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9268B6E3-820F-8E95-BDAE-E84F08DA5FB1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70946FA4-C1AE-6E76-8E16-63957DF22748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019DD515-EFDA-4002-A558-889741496F1E}" type="datetimeFigureOut">
              <a:rPr lang="en-GB" smtClean="0"/>
              <a:t>21/08/2023</a:t>
            </a:fld>
            <a:endParaRPr lang="en-GB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0163B2B4-E935-A332-2CFE-5FCC83913CC6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GB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0BC45753-BB6E-36A0-44E9-614A34BCF7B1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657F317F-BF37-4C7B-BAE6-8625B6CB0F13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24228764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7.xml"/><Relationship Id="rId1" Type="http://schemas.openxmlformats.org/officeDocument/2006/relationships/vmlDrawing" Target="../drawings/vmlDrawing1.v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extBox 6">
            <a:extLst>
              <a:ext uri="{FF2B5EF4-FFF2-40B4-BE49-F238E27FC236}">
                <a16:creationId xmlns:a16="http://schemas.microsoft.com/office/drawing/2014/main" id="{A61B2671-9580-6C59-8CE1-CA66225A1705}"/>
              </a:ext>
            </a:extLst>
          </p:cNvPr>
          <p:cNvSpPr txBox="1"/>
          <p:nvPr/>
        </p:nvSpPr>
        <p:spPr>
          <a:xfrm>
            <a:off x="2743912" y="766836"/>
            <a:ext cx="7908046" cy="563231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GB" sz="2400" b="1" i="0">
                <a:solidFill>
                  <a:srgbClr val="000000"/>
                </a:solidFill>
                <a:effectLst/>
                <a:latin typeface="Helvetica" panose="020B0604020202020204" pitchFamily="34" charset="0"/>
              </a:rPr>
              <a:t>November by Thomas Hood</a:t>
            </a:r>
          </a:p>
          <a:p>
            <a:endParaRPr lang="en-GB" sz="2400" b="1" i="0">
              <a:solidFill>
                <a:srgbClr val="000000"/>
              </a:solidFill>
              <a:effectLst/>
              <a:latin typeface="Helvetica" panose="020B0604020202020204" pitchFamily="34" charset="0"/>
            </a:endParaRPr>
          </a:p>
          <a:p>
            <a:r>
              <a:rPr lang="en-GB" sz="2400" b="1" i="0">
                <a:solidFill>
                  <a:srgbClr val="000000"/>
                </a:solidFill>
                <a:effectLst/>
                <a:latin typeface="Helvetica" panose="020B0604020202020204" pitchFamily="34" charset="0"/>
              </a:rPr>
              <a:t>No sun - no moon!</a:t>
            </a:r>
            <a:br>
              <a:rPr lang="en-GB" sz="2400" b="1"/>
            </a:br>
            <a:r>
              <a:rPr lang="en-GB" sz="2400" b="1" i="0">
                <a:solidFill>
                  <a:srgbClr val="000000"/>
                </a:solidFill>
                <a:effectLst/>
                <a:latin typeface="Helvetica" panose="020B0604020202020204" pitchFamily="34" charset="0"/>
              </a:rPr>
              <a:t>No morn - no noon -</a:t>
            </a:r>
            <a:br>
              <a:rPr lang="en-GB" sz="2400" b="1"/>
            </a:br>
            <a:r>
              <a:rPr lang="en-GB" sz="2400" b="1" i="0">
                <a:solidFill>
                  <a:srgbClr val="000000"/>
                </a:solidFill>
                <a:effectLst/>
                <a:latin typeface="Helvetica" panose="020B0604020202020204" pitchFamily="34" charset="0"/>
              </a:rPr>
              <a:t>No dawn - no dusk - no proper time of day -</a:t>
            </a:r>
            <a:br>
              <a:rPr lang="en-GB" sz="2400" b="1"/>
            </a:br>
            <a:r>
              <a:rPr lang="en-GB" sz="2400" b="1" i="0">
                <a:solidFill>
                  <a:srgbClr val="000000"/>
                </a:solidFill>
                <a:effectLst/>
                <a:latin typeface="Helvetica" panose="020B0604020202020204" pitchFamily="34" charset="0"/>
              </a:rPr>
              <a:t>No sky - no earthly view -</a:t>
            </a:r>
            <a:br>
              <a:rPr lang="en-GB" sz="2400" b="1"/>
            </a:br>
            <a:r>
              <a:rPr lang="en-GB" sz="2400" b="1" i="0">
                <a:solidFill>
                  <a:srgbClr val="000000"/>
                </a:solidFill>
                <a:effectLst/>
                <a:latin typeface="Helvetica" panose="020B0604020202020204" pitchFamily="34" charset="0"/>
              </a:rPr>
              <a:t>No distance looking blue -</a:t>
            </a:r>
            <a:br>
              <a:rPr lang="en-GB" sz="2400" b="1"/>
            </a:br>
            <a:r>
              <a:rPr lang="en-GB" sz="2400" b="1" i="0">
                <a:solidFill>
                  <a:srgbClr val="000000"/>
                </a:solidFill>
                <a:effectLst/>
                <a:latin typeface="Helvetica" panose="020B0604020202020204" pitchFamily="34" charset="0"/>
              </a:rPr>
              <a:t>No road - no street - no 't'other side the way' -</a:t>
            </a:r>
            <a:br>
              <a:rPr lang="en-GB" sz="2400" b="1"/>
            </a:br>
            <a:r>
              <a:rPr lang="en-GB" sz="2400" b="1" i="0">
                <a:solidFill>
                  <a:srgbClr val="000000"/>
                </a:solidFill>
                <a:effectLst/>
                <a:latin typeface="Helvetica" panose="020B0604020202020204" pitchFamily="34" charset="0"/>
              </a:rPr>
              <a:t>No end to any Row -</a:t>
            </a:r>
            <a:br>
              <a:rPr lang="en-GB" sz="2400" b="1"/>
            </a:br>
            <a:r>
              <a:rPr lang="en-GB" sz="2400" b="1" i="0">
                <a:solidFill>
                  <a:srgbClr val="000000"/>
                </a:solidFill>
                <a:effectLst/>
                <a:latin typeface="Helvetica" panose="020B0604020202020204" pitchFamily="34" charset="0"/>
              </a:rPr>
              <a:t>No indications where the Crescents go -</a:t>
            </a:r>
            <a:br>
              <a:rPr lang="en-GB" sz="2400" b="1"/>
            </a:br>
            <a:r>
              <a:rPr lang="en-GB" sz="2400" b="1" i="0">
                <a:solidFill>
                  <a:srgbClr val="000000"/>
                </a:solidFill>
                <a:effectLst/>
                <a:latin typeface="Helvetica" panose="020B0604020202020204" pitchFamily="34" charset="0"/>
              </a:rPr>
              <a:t>No top to any steeple -</a:t>
            </a:r>
            <a:br>
              <a:rPr lang="en-GB" sz="2400" b="1"/>
            </a:br>
            <a:r>
              <a:rPr lang="en-GB" sz="2400" b="1" i="0">
                <a:solidFill>
                  <a:srgbClr val="000000"/>
                </a:solidFill>
                <a:effectLst/>
                <a:latin typeface="Helvetica" panose="020B0604020202020204" pitchFamily="34" charset="0"/>
              </a:rPr>
              <a:t>No recognitions of familiar people -</a:t>
            </a:r>
            <a:br>
              <a:rPr lang="en-GB" sz="2400" b="1"/>
            </a:br>
            <a:r>
              <a:rPr lang="en-GB" sz="2400" b="1" i="0">
                <a:solidFill>
                  <a:srgbClr val="000000"/>
                </a:solidFill>
                <a:effectLst/>
                <a:latin typeface="Helvetica" panose="020B0604020202020204" pitchFamily="34" charset="0"/>
              </a:rPr>
              <a:t>No courtesies for showing 'em -</a:t>
            </a:r>
            <a:br>
              <a:rPr lang="en-GB" sz="2400" b="1"/>
            </a:br>
            <a:r>
              <a:rPr lang="en-GB" sz="2400" b="1" i="0">
                <a:solidFill>
                  <a:srgbClr val="000000"/>
                </a:solidFill>
                <a:effectLst/>
                <a:latin typeface="Helvetica" panose="020B0604020202020204" pitchFamily="34" charset="0"/>
              </a:rPr>
              <a:t>No knowing 'em -</a:t>
            </a:r>
            <a:br>
              <a:rPr lang="en-GB" sz="2400" b="1"/>
            </a:br>
            <a:endParaRPr lang="en-GB" sz="2400" b="1" dirty="0"/>
          </a:p>
        </p:txBody>
      </p:sp>
    </p:spTree>
    <p:extLst>
      <p:ext uri="{BB962C8B-B14F-4D97-AF65-F5344CB8AC3E}">
        <p14:creationId xmlns:p14="http://schemas.microsoft.com/office/powerpoint/2010/main" val="2341681409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>
            <a:extLst>
              <a:ext uri="{FF2B5EF4-FFF2-40B4-BE49-F238E27FC236}">
                <a16:creationId xmlns:a16="http://schemas.microsoft.com/office/drawing/2014/main" id="{CEC2CECC-A5DC-7404-65C4-55276B5A7997}"/>
              </a:ext>
            </a:extLst>
          </p:cNvPr>
          <p:cNvSpPr txBox="1"/>
          <p:nvPr/>
        </p:nvSpPr>
        <p:spPr>
          <a:xfrm>
            <a:off x="2759953" y="797510"/>
            <a:ext cx="7523035" cy="526297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GB" sz="2400" b="1" i="0" dirty="0">
                <a:solidFill>
                  <a:srgbClr val="000000"/>
                </a:solidFill>
                <a:effectLst/>
                <a:latin typeface="Helvetica" panose="020B0604020202020204" pitchFamily="34" charset="0"/>
              </a:rPr>
              <a:t>November continued…</a:t>
            </a:r>
          </a:p>
          <a:p>
            <a:endParaRPr lang="en-GB" sz="2400" b="1" dirty="0">
              <a:solidFill>
                <a:srgbClr val="000000"/>
              </a:solidFill>
              <a:latin typeface="Helvetica" panose="020B0604020202020204" pitchFamily="34" charset="0"/>
            </a:endParaRPr>
          </a:p>
          <a:p>
            <a:r>
              <a:rPr lang="en-GB" sz="2400" b="1" i="0" dirty="0">
                <a:solidFill>
                  <a:srgbClr val="000000"/>
                </a:solidFill>
                <a:effectLst/>
                <a:latin typeface="Helvetica" panose="020B0604020202020204" pitchFamily="34" charset="0"/>
              </a:rPr>
              <a:t>No travelling at all - no locomotion,</a:t>
            </a:r>
            <a:br>
              <a:rPr lang="en-GB" sz="2400" b="1" dirty="0"/>
            </a:br>
            <a:r>
              <a:rPr lang="en-GB" sz="2400" b="1" i="0" dirty="0">
                <a:solidFill>
                  <a:srgbClr val="000000"/>
                </a:solidFill>
                <a:effectLst/>
                <a:latin typeface="Helvetica" panose="020B0604020202020204" pitchFamily="34" charset="0"/>
              </a:rPr>
              <a:t>No inkling of the way - no notion -</a:t>
            </a:r>
            <a:br>
              <a:rPr lang="en-GB" sz="2400" b="1" dirty="0"/>
            </a:br>
            <a:r>
              <a:rPr lang="en-GB" sz="2400" b="1" i="0" dirty="0">
                <a:solidFill>
                  <a:srgbClr val="000000"/>
                </a:solidFill>
                <a:effectLst/>
                <a:latin typeface="Helvetica" panose="020B0604020202020204" pitchFamily="34" charset="0"/>
              </a:rPr>
              <a:t>'No go' - by land or ocean -</a:t>
            </a:r>
            <a:br>
              <a:rPr lang="en-GB" sz="2400" b="1" dirty="0"/>
            </a:br>
            <a:r>
              <a:rPr lang="en-GB" sz="2400" b="1" i="0" dirty="0">
                <a:solidFill>
                  <a:srgbClr val="000000"/>
                </a:solidFill>
                <a:effectLst/>
                <a:latin typeface="Helvetica" panose="020B0604020202020204" pitchFamily="34" charset="0"/>
              </a:rPr>
              <a:t>No mail - no post -</a:t>
            </a:r>
            <a:br>
              <a:rPr lang="en-GB" sz="2400" b="1" dirty="0"/>
            </a:br>
            <a:r>
              <a:rPr lang="en-GB" sz="2400" b="1" i="0" dirty="0">
                <a:solidFill>
                  <a:srgbClr val="000000"/>
                </a:solidFill>
                <a:effectLst/>
                <a:latin typeface="Helvetica" panose="020B0604020202020204" pitchFamily="34" charset="0"/>
              </a:rPr>
              <a:t>No news from any foreign coast -</a:t>
            </a:r>
            <a:br>
              <a:rPr lang="en-GB" sz="2400" b="1" dirty="0"/>
            </a:br>
            <a:r>
              <a:rPr lang="en-GB" sz="2400" b="1" i="0" dirty="0">
                <a:solidFill>
                  <a:srgbClr val="000000"/>
                </a:solidFill>
                <a:effectLst/>
                <a:latin typeface="Helvetica" panose="020B0604020202020204" pitchFamily="34" charset="0"/>
              </a:rPr>
              <a:t>No Park - no Ring - no afternoon gentility -</a:t>
            </a:r>
            <a:br>
              <a:rPr lang="en-GB" sz="2400" b="1" dirty="0"/>
            </a:br>
            <a:r>
              <a:rPr lang="en-GB" sz="2400" b="1" i="0" dirty="0">
                <a:solidFill>
                  <a:srgbClr val="000000"/>
                </a:solidFill>
                <a:effectLst/>
                <a:latin typeface="Helvetica" panose="020B0604020202020204" pitchFamily="34" charset="0"/>
              </a:rPr>
              <a:t>No company - no nobility -</a:t>
            </a:r>
            <a:br>
              <a:rPr lang="en-GB" sz="2400" b="1" dirty="0"/>
            </a:br>
            <a:r>
              <a:rPr lang="en-GB" sz="2400" b="1" i="0" dirty="0">
                <a:solidFill>
                  <a:srgbClr val="000000"/>
                </a:solidFill>
                <a:effectLst/>
                <a:latin typeface="Helvetica" panose="020B0604020202020204" pitchFamily="34" charset="0"/>
              </a:rPr>
              <a:t>No warmth, no cheerfulness, no healthful ease,</a:t>
            </a:r>
            <a:br>
              <a:rPr lang="en-GB" sz="2400" b="1" dirty="0"/>
            </a:br>
            <a:r>
              <a:rPr lang="en-GB" sz="2400" b="1" i="0" dirty="0">
                <a:solidFill>
                  <a:srgbClr val="000000"/>
                </a:solidFill>
                <a:effectLst/>
                <a:latin typeface="Helvetica" panose="020B0604020202020204" pitchFamily="34" charset="0"/>
              </a:rPr>
              <a:t>No comfortable feel in any member -</a:t>
            </a:r>
            <a:br>
              <a:rPr lang="en-GB" sz="2400" b="1" dirty="0"/>
            </a:br>
            <a:r>
              <a:rPr lang="en-GB" sz="2400" b="1" i="0" dirty="0">
                <a:solidFill>
                  <a:srgbClr val="000000"/>
                </a:solidFill>
                <a:effectLst/>
                <a:latin typeface="Helvetica" panose="020B0604020202020204" pitchFamily="34" charset="0"/>
              </a:rPr>
              <a:t>No shade, no shine, no butterflies, no bees,</a:t>
            </a:r>
            <a:br>
              <a:rPr lang="en-GB" sz="2400" b="1" dirty="0"/>
            </a:br>
            <a:r>
              <a:rPr lang="en-GB" sz="2400" b="1" i="0" dirty="0">
                <a:solidFill>
                  <a:srgbClr val="000000"/>
                </a:solidFill>
                <a:effectLst/>
                <a:latin typeface="Helvetica" panose="020B0604020202020204" pitchFamily="34" charset="0"/>
              </a:rPr>
              <a:t>No fruits, no flowers, no leaves, no birds, -</a:t>
            </a:r>
            <a:br>
              <a:rPr lang="en-GB" sz="2400" b="1" dirty="0"/>
            </a:br>
            <a:r>
              <a:rPr lang="en-GB" sz="2400" b="1" i="0" dirty="0">
                <a:solidFill>
                  <a:srgbClr val="000000"/>
                </a:solidFill>
                <a:effectLst/>
                <a:latin typeface="Helvetica" panose="020B0604020202020204" pitchFamily="34" charset="0"/>
              </a:rPr>
              <a:t>November!</a:t>
            </a:r>
            <a:endParaRPr lang="en-GB" sz="2400" b="1" dirty="0"/>
          </a:p>
        </p:txBody>
      </p:sp>
    </p:spTree>
    <p:extLst>
      <p:ext uri="{BB962C8B-B14F-4D97-AF65-F5344CB8AC3E}">
        <p14:creationId xmlns:p14="http://schemas.microsoft.com/office/powerpoint/2010/main" val="3151440686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55" name="Rectangle 2054">
            <a:extLst>
              <a:ext uri="{FF2B5EF4-FFF2-40B4-BE49-F238E27FC236}">
                <a16:creationId xmlns:a16="http://schemas.microsoft.com/office/drawing/2014/main" id="{42A4FC2C-047E-45A5-965D-8E1E3BF09BC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 bwMode="white">
          <a:xfrm>
            <a:off x="1524" y="0"/>
            <a:ext cx="12188952" cy="685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en-US"/>
          </a:p>
        </p:txBody>
      </p:sp>
      <p:pic>
        <p:nvPicPr>
          <p:cNvPr id="2050" name="Picture 2" descr="Northern Lights | When and where to see the Aurora Borealis">
            <a:extLst>
              <a:ext uri="{FF2B5EF4-FFF2-40B4-BE49-F238E27FC236}">
                <a16:creationId xmlns:a16="http://schemas.microsoft.com/office/drawing/2014/main" id="{5025FA44-B26E-05F5-69BA-CBEB04D23D12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5746"/>
          <a:stretch/>
        </p:blipFill>
        <p:spPr bwMode="auto">
          <a:xfrm>
            <a:off x="20" y="1282"/>
            <a:ext cx="12191980" cy="685671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535320356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074" name="Picture 2" descr="Light a candle | The Church of England">
            <a:extLst>
              <a:ext uri="{FF2B5EF4-FFF2-40B4-BE49-F238E27FC236}">
                <a16:creationId xmlns:a16="http://schemas.microsoft.com/office/drawing/2014/main" id="{5987BD90-A8A0-FD51-9F15-54146040E651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81000" y="442913"/>
            <a:ext cx="11430000" cy="597217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810990280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103" name="Rectangle 4102">
            <a:extLst>
              <a:ext uri="{FF2B5EF4-FFF2-40B4-BE49-F238E27FC236}">
                <a16:creationId xmlns:a16="http://schemas.microsoft.com/office/drawing/2014/main" id="{42A4FC2C-047E-45A5-965D-8E1E3BF09BC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 bwMode="white">
          <a:xfrm>
            <a:off x="1524" y="0"/>
            <a:ext cx="12188952" cy="685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en-US"/>
          </a:p>
        </p:txBody>
      </p:sp>
      <p:pic>
        <p:nvPicPr>
          <p:cNvPr id="4098" name="Picture 2" descr="40,200+ Cozy Fireplace Stock Photos, Pictures &amp; Royalty-Free Images -  iStock | Cozy fireplace background, Winter cozy fireplace, Family cozy  fireplace">
            <a:extLst>
              <a:ext uri="{FF2B5EF4-FFF2-40B4-BE49-F238E27FC236}">
                <a16:creationId xmlns:a16="http://schemas.microsoft.com/office/drawing/2014/main" id="{A3E43762-06F7-0A78-221E-1E294BB2586B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1436" b="4311"/>
          <a:stretch/>
        </p:blipFill>
        <p:spPr bwMode="auto">
          <a:xfrm>
            <a:off x="20" y="1282"/>
            <a:ext cx="12191980" cy="685671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753508297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122" name="Picture 2" descr="Your Next Vacation Could Be in a Southern Lighthouse">
            <a:extLst>
              <a:ext uri="{FF2B5EF4-FFF2-40B4-BE49-F238E27FC236}">
                <a16:creationId xmlns:a16="http://schemas.microsoft.com/office/drawing/2014/main" id="{89B29F0B-1692-B574-799B-DB02E8E07866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52500" y="0"/>
            <a:ext cx="10287000" cy="6858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796554475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2612557331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29</TotalTime>
  <Words>213</Words>
  <Application>Microsoft Office PowerPoint</Application>
  <PresentationFormat>Widescreen</PresentationFormat>
  <Paragraphs>6</Paragraphs>
  <Slides>7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4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7</vt:i4>
      </vt:variant>
    </vt:vector>
  </HeadingPairs>
  <TitlesOfParts>
    <vt:vector size="12" baseType="lpstr">
      <vt:lpstr>Arial</vt:lpstr>
      <vt:lpstr>Calibri</vt:lpstr>
      <vt:lpstr>Calibri Light</vt:lpstr>
      <vt:lpstr>Helvetica</vt:lpstr>
      <vt:lpstr>Office Theme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Rebecca Parkinson</dc:creator>
  <cp:lastModifiedBy>Rebecca Parkinson</cp:lastModifiedBy>
  <cp:revision>1</cp:revision>
  <dcterms:created xsi:type="dcterms:W3CDTF">2023-08-21T17:00:42Z</dcterms:created>
  <dcterms:modified xsi:type="dcterms:W3CDTF">2023-08-21T17:30:33Z</dcterms:modified>
</cp:coreProperties>
</file>