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79" r:id="rId6"/>
    <p:sldId id="273" r:id="rId7"/>
    <p:sldId id="286" r:id="rId8"/>
    <p:sldId id="280" r:id="rId9"/>
    <p:sldId id="287" r:id="rId10"/>
    <p:sldId id="284" r:id="rId11"/>
    <p:sldId id="274" r:id="rId12"/>
    <p:sldId id="283" r:id="rId13"/>
    <p:sldId id="285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21/07/2023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1986" y="2151728"/>
            <a:ext cx="101280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does strength mean?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</p:spTree>
    <p:extLst>
      <p:ext uri="{BB962C8B-B14F-4D97-AF65-F5344CB8AC3E}">
        <p14:creationId xmlns:p14="http://schemas.microsoft.com/office/powerpoint/2010/main" val="372438398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3298" y="1381415"/>
            <a:ext cx="10285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does strength mean?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3F51CE-6540-DF6B-BAC1-106E43CEA78A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E72A6F-A538-148B-CB16-58F031B75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914" y="3635201"/>
            <a:ext cx="2940362" cy="29367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39F527-3535-39F9-2194-160616014A55}"/>
              </a:ext>
            </a:extLst>
          </p:cNvPr>
          <p:cNvSpPr txBox="1"/>
          <p:nvPr/>
        </p:nvSpPr>
        <p:spPr>
          <a:xfrm>
            <a:off x="2024110" y="2846942"/>
            <a:ext cx="357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Physical strength</a:t>
            </a:r>
            <a:endParaRPr lang="en-GB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954B39-0AE6-98FA-7019-14B3C382C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324" y="3770863"/>
            <a:ext cx="3047607" cy="26654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800130-2D62-14E1-B5E2-23CD1E676B9D}"/>
              </a:ext>
            </a:extLst>
          </p:cNvPr>
          <p:cNvSpPr txBox="1"/>
          <p:nvPr/>
        </p:nvSpPr>
        <p:spPr>
          <a:xfrm>
            <a:off x="7369588" y="2844225"/>
            <a:ext cx="1859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 talent</a:t>
            </a:r>
            <a:endParaRPr lang="en-GB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96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5ACA6F-101A-3757-05E3-2C4BB4C2BF48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8A36D-AAE9-889D-E975-3C9091F8E889}"/>
              </a:ext>
            </a:extLst>
          </p:cNvPr>
          <p:cNvSpPr txBox="1"/>
          <p:nvPr/>
        </p:nvSpPr>
        <p:spPr>
          <a:xfrm>
            <a:off x="3054381" y="1082159"/>
            <a:ext cx="60832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strengths did Goliath have?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EE813-A6B7-8AD7-03E9-91095AD96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756" y="2651819"/>
            <a:ext cx="4320488" cy="410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4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5ACA6F-101A-3757-05E3-2C4BB4C2BF48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8A36D-AAE9-889D-E975-3C9091F8E889}"/>
              </a:ext>
            </a:extLst>
          </p:cNvPr>
          <p:cNvSpPr txBox="1"/>
          <p:nvPr/>
        </p:nvSpPr>
        <p:spPr>
          <a:xfrm>
            <a:off x="3059642" y="1082159"/>
            <a:ext cx="60727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strengths did Goliath have?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EE813-A6B7-8AD7-03E9-91095AD96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756" y="2651819"/>
            <a:ext cx="4320488" cy="4102909"/>
          </a:xfrm>
          <a:prstGeom prst="rect">
            <a:avLst/>
          </a:prstGeom>
        </p:spPr>
      </p:pic>
      <p:sp>
        <p:nvSpPr>
          <p:cNvPr id="3" name="Teardrop 2">
            <a:extLst>
              <a:ext uri="{FF2B5EF4-FFF2-40B4-BE49-F238E27FC236}">
                <a16:creationId xmlns:a16="http://schemas.microsoft.com/office/drawing/2014/main" id="{DF538448-6C35-461E-F8E9-888C17C065F8}"/>
              </a:ext>
            </a:extLst>
          </p:cNvPr>
          <p:cNvSpPr/>
          <p:nvPr/>
        </p:nvSpPr>
        <p:spPr>
          <a:xfrm>
            <a:off x="8474546" y="2436425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0" b="1" dirty="0"/>
              <a:t>Muscles</a:t>
            </a:r>
            <a:endParaRPr lang="en-GB" sz="2900" b="1" dirty="0"/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EF73D913-D3AA-4553-6B19-9AC87762AABE}"/>
              </a:ext>
            </a:extLst>
          </p:cNvPr>
          <p:cNvSpPr/>
          <p:nvPr/>
        </p:nvSpPr>
        <p:spPr>
          <a:xfrm>
            <a:off x="8474546" y="3577781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0" b="1" dirty="0"/>
              <a:t>Height</a:t>
            </a:r>
            <a:endParaRPr lang="en-GB" sz="2900" b="1" dirty="0"/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2399696C-EDCC-6783-8AA8-25DB5D2ED570}"/>
              </a:ext>
            </a:extLst>
          </p:cNvPr>
          <p:cNvSpPr/>
          <p:nvPr/>
        </p:nvSpPr>
        <p:spPr>
          <a:xfrm>
            <a:off x="8474546" y="4676811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0" b="1" dirty="0"/>
              <a:t>Armour</a:t>
            </a:r>
            <a:endParaRPr lang="en-GB" sz="2900" b="1" dirty="0"/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0CB9CF7D-2A0F-068A-A045-E8561BB7BAB2}"/>
              </a:ext>
            </a:extLst>
          </p:cNvPr>
          <p:cNvSpPr/>
          <p:nvPr/>
        </p:nvSpPr>
        <p:spPr>
          <a:xfrm>
            <a:off x="8474546" y="5775841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0" b="1" dirty="0"/>
              <a:t>Self-confidence</a:t>
            </a:r>
            <a:endParaRPr lang="en-GB" sz="2900" b="1" dirty="0"/>
          </a:p>
        </p:txBody>
      </p:sp>
    </p:spTree>
    <p:extLst>
      <p:ext uri="{BB962C8B-B14F-4D97-AF65-F5344CB8AC3E}">
        <p14:creationId xmlns:p14="http://schemas.microsoft.com/office/powerpoint/2010/main" val="428333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F63B58-34C9-698A-F721-B67D586A68B2}"/>
              </a:ext>
            </a:extLst>
          </p:cNvPr>
          <p:cNvSpPr txBox="1"/>
          <p:nvPr/>
        </p:nvSpPr>
        <p:spPr>
          <a:xfrm>
            <a:off x="3037946" y="1053584"/>
            <a:ext cx="61161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strengths did David have?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D0C24A-06C5-3DC0-32DD-F428CE8ADE14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B22621-903A-F9F5-2301-7332379EA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6" t="14794" r="29878"/>
          <a:stretch/>
        </p:blipFill>
        <p:spPr>
          <a:xfrm>
            <a:off x="4458057" y="2847974"/>
            <a:ext cx="3275886" cy="379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6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F63B58-34C9-698A-F721-B67D586A68B2}"/>
              </a:ext>
            </a:extLst>
          </p:cNvPr>
          <p:cNvSpPr txBox="1"/>
          <p:nvPr/>
        </p:nvSpPr>
        <p:spPr>
          <a:xfrm>
            <a:off x="3067579" y="1053584"/>
            <a:ext cx="60568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strengths did David have?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D0C24A-06C5-3DC0-32DD-F428CE8ADE14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B22621-903A-F9F5-2301-7332379EA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6" t="14794" r="29878"/>
          <a:stretch/>
        </p:blipFill>
        <p:spPr>
          <a:xfrm>
            <a:off x="4458057" y="2847974"/>
            <a:ext cx="3275886" cy="3797369"/>
          </a:xfrm>
          <a:prstGeom prst="rect">
            <a:avLst/>
          </a:prstGeom>
        </p:spPr>
      </p:pic>
      <p:sp>
        <p:nvSpPr>
          <p:cNvPr id="2" name="Teardrop 1">
            <a:extLst>
              <a:ext uri="{FF2B5EF4-FFF2-40B4-BE49-F238E27FC236}">
                <a16:creationId xmlns:a16="http://schemas.microsoft.com/office/drawing/2014/main" id="{ED803548-B527-1736-73B9-B68A7B943A12}"/>
              </a:ext>
            </a:extLst>
          </p:cNvPr>
          <p:cNvSpPr/>
          <p:nvPr/>
        </p:nvSpPr>
        <p:spPr>
          <a:xfrm>
            <a:off x="8273989" y="2404914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0" b="1" dirty="0"/>
              <a:t>Slingshot skills</a:t>
            </a:r>
            <a:endParaRPr lang="en-GB" sz="2900" b="1" dirty="0"/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8CB4CB3E-FB36-FE75-C618-8EC3CAEE7A38}"/>
              </a:ext>
            </a:extLst>
          </p:cNvPr>
          <p:cNvSpPr/>
          <p:nvPr/>
        </p:nvSpPr>
        <p:spPr>
          <a:xfrm>
            <a:off x="8273989" y="3531514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0" b="1" dirty="0"/>
              <a:t>Courage</a:t>
            </a:r>
            <a:endParaRPr lang="en-GB" sz="2900" b="1" dirty="0"/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1B2D414D-6167-EBEB-1DD8-E3C66E1E348A}"/>
              </a:ext>
            </a:extLst>
          </p:cNvPr>
          <p:cNvSpPr/>
          <p:nvPr/>
        </p:nvSpPr>
        <p:spPr>
          <a:xfrm>
            <a:off x="8273989" y="4629325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0" b="1" dirty="0"/>
              <a:t>Determination</a:t>
            </a:r>
            <a:endParaRPr lang="en-GB" sz="2900" b="1" dirty="0"/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503254A5-5939-59A2-4978-FF794CA5314A}"/>
              </a:ext>
            </a:extLst>
          </p:cNvPr>
          <p:cNvSpPr/>
          <p:nvPr/>
        </p:nvSpPr>
        <p:spPr>
          <a:xfrm>
            <a:off x="8273989" y="5759223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0" b="1" dirty="0"/>
              <a:t>Faith in God</a:t>
            </a:r>
            <a:endParaRPr lang="en-GB" sz="2900" b="1" dirty="0"/>
          </a:p>
        </p:txBody>
      </p:sp>
    </p:spTree>
    <p:extLst>
      <p:ext uri="{BB962C8B-B14F-4D97-AF65-F5344CB8AC3E}">
        <p14:creationId xmlns:p14="http://schemas.microsoft.com/office/powerpoint/2010/main" val="14284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F63B58-34C9-698A-F721-B67D586A68B2}"/>
              </a:ext>
            </a:extLst>
          </p:cNvPr>
          <p:cNvSpPr txBox="1"/>
          <p:nvPr/>
        </p:nvSpPr>
        <p:spPr>
          <a:xfrm>
            <a:off x="684741" y="2274838"/>
            <a:ext cx="108225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</a:t>
            </a:r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here are many types of strength.  </a:t>
            </a:r>
          </a:p>
          <a:p>
            <a:pPr algn="ctr"/>
            <a:endParaRPr lang="en-GB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4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other strengths are there?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55B151-3CAE-E2BB-3FE9-85BDA9A40B87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</p:spTree>
    <p:extLst>
      <p:ext uri="{BB962C8B-B14F-4D97-AF65-F5344CB8AC3E}">
        <p14:creationId xmlns:p14="http://schemas.microsoft.com/office/powerpoint/2010/main" val="152441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1"/>
          <p:cNvSpPr/>
          <p:nvPr/>
        </p:nvSpPr>
        <p:spPr>
          <a:xfrm>
            <a:off x="857840" y="472440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ardrop 6"/>
          <p:cNvSpPr/>
          <p:nvPr/>
        </p:nvSpPr>
        <p:spPr>
          <a:xfrm>
            <a:off x="7754504" y="361461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ardrop 9"/>
          <p:cNvSpPr/>
          <p:nvPr/>
        </p:nvSpPr>
        <p:spPr>
          <a:xfrm>
            <a:off x="788410" y="3620118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ardrop 10"/>
          <p:cNvSpPr/>
          <p:nvPr/>
        </p:nvSpPr>
        <p:spPr>
          <a:xfrm>
            <a:off x="788410" y="248238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ardrop 11"/>
          <p:cNvSpPr/>
          <p:nvPr/>
        </p:nvSpPr>
        <p:spPr>
          <a:xfrm>
            <a:off x="7754504" y="4762596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ardrop 12"/>
          <p:cNvSpPr/>
          <p:nvPr/>
        </p:nvSpPr>
        <p:spPr>
          <a:xfrm>
            <a:off x="7774271" y="5910573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ardrop 13"/>
          <p:cNvSpPr/>
          <p:nvPr/>
        </p:nvSpPr>
        <p:spPr>
          <a:xfrm>
            <a:off x="857840" y="5929460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ardrop 14"/>
          <p:cNvSpPr/>
          <p:nvPr/>
        </p:nvSpPr>
        <p:spPr>
          <a:xfrm>
            <a:off x="7754504" y="2499413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ardrop 15"/>
          <p:cNvSpPr/>
          <p:nvPr/>
        </p:nvSpPr>
        <p:spPr>
          <a:xfrm rot="3179791">
            <a:off x="2695102" y="1149119"/>
            <a:ext cx="3629320" cy="886120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ardrop 16"/>
          <p:cNvSpPr/>
          <p:nvPr/>
        </p:nvSpPr>
        <p:spPr>
          <a:xfrm rot="7623862" flipV="1">
            <a:off x="5749874" y="1103532"/>
            <a:ext cx="3629320" cy="928579"/>
          </a:xfrm>
          <a:prstGeom prst="teardro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857840" y="6110910"/>
            <a:ext cx="36293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/>
              <a:t>S</a:t>
            </a:r>
            <a:r>
              <a:rPr lang="en-GB" sz="2900" b="1" dirty="0" err="1"/>
              <a:t>etting</a:t>
            </a:r>
            <a:r>
              <a:rPr lang="en-GB" sz="2900" b="1" dirty="0"/>
              <a:t> goals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7840" y="4894295"/>
            <a:ext cx="36293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900" b="1" dirty="0"/>
              <a:t>Friendships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9946" y="3767170"/>
            <a:ext cx="36293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/>
              <a:t>Perseverance</a:t>
            </a:r>
            <a:endParaRPr lang="en-GB" sz="2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99946" y="2649413"/>
            <a:ext cx="36293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/>
              <a:t>Academic work</a:t>
            </a:r>
            <a:endParaRPr lang="en-GB" sz="2900" b="1" dirty="0"/>
          </a:p>
        </p:txBody>
      </p:sp>
      <p:sp>
        <p:nvSpPr>
          <p:cNvPr id="33" name="TextBox 32"/>
          <p:cNvSpPr txBox="1"/>
          <p:nvPr/>
        </p:nvSpPr>
        <p:spPr>
          <a:xfrm rot="3109603">
            <a:off x="2698316" y="1321749"/>
            <a:ext cx="362656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900" b="1" dirty="0"/>
              <a:t>Art</a:t>
            </a:r>
          </a:p>
        </p:txBody>
      </p:sp>
      <p:sp>
        <p:nvSpPr>
          <p:cNvPr id="34" name="TextBox 33"/>
          <p:cNvSpPr txBox="1"/>
          <p:nvPr/>
        </p:nvSpPr>
        <p:spPr>
          <a:xfrm rot="18489309">
            <a:off x="5716289" y="1270328"/>
            <a:ext cx="360047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/>
              <a:t>M</a:t>
            </a:r>
            <a:r>
              <a:rPr lang="en-GB" sz="2900" b="1" dirty="0"/>
              <a:t>usic/singing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6017" y="2675938"/>
            <a:ext cx="360780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/>
              <a:t>K</a:t>
            </a:r>
            <a:r>
              <a:rPr lang="en-GB" sz="2900" b="1" dirty="0"/>
              <a:t>indness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54505" y="3782987"/>
            <a:ext cx="36293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/>
              <a:t>Bravery</a:t>
            </a:r>
            <a:endParaRPr lang="en-GB" sz="29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754504" y="4889016"/>
            <a:ext cx="36293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900" b="1" dirty="0"/>
              <a:t>Sporting activities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4272" y="6102031"/>
            <a:ext cx="36293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/>
              <a:t>P</a:t>
            </a:r>
            <a:r>
              <a:rPr lang="en-GB" sz="2900" b="1" dirty="0" err="1"/>
              <a:t>roblem</a:t>
            </a:r>
            <a:r>
              <a:rPr lang="en-GB" sz="2900" b="1" dirty="0"/>
              <a:t>-solving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1F5B04-9196-A8E4-4500-B18F689CBCB0}"/>
              </a:ext>
            </a:extLst>
          </p:cNvPr>
          <p:cNvSpPr txBox="1"/>
          <p:nvPr/>
        </p:nvSpPr>
        <p:spPr>
          <a:xfrm>
            <a:off x="8820150" y="96485"/>
            <a:ext cx="338392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F9DB05-A925-82EE-5D81-5E8C99993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314" y="3392569"/>
            <a:ext cx="2767373" cy="321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60849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999851"/>
            <a:ext cx="12192000" cy="561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6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r>
              <a:rPr lang="en-GB" sz="6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trength </a:t>
            </a:r>
            <a:r>
              <a:rPr lang="en-GB" sz="6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doesn’t come from what you can do. </a:t>
            </a:r>
            <a:r>
              <a:rPr lang="en-GB" sz="6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Strength</a:t>
            </a:r>
            <a:r>
              <a:rPr lang="en-GB" sz="6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comes from </a:t>
            </a:r>
            <a:r>
              <a:rPr lang="en-GB" sz="6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overcoming</a:t>
            </a:r>
            <a:r>
              <a:rPr lang="en-GB" sz="6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the things you thought you </a:t>
            </a:r>
            <a:r>
              <a:rPr lang="en-GB" sz="6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couldn’t do</a:t>
            </a:r>
            <a:r>
              <a:rPr lang="en-GB" sz="6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04CBC7-6AE5-1C54-1697-3A4456B8EC55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</p:spTree>
    <p:extLst>
      <p:ext uri="{BB962C8B-B14F-4D97-AF65-F5344CB8AC3E}">
        <p14:creationId xmlns:p14="http://schemas.microsoft.com/office/powerpoint/2010/main" val="109917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04CBC7-6AE5-1C54-1697-3A4456B8EC55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EA3B498D-167A-81AD-C24C-7C2BE453A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499252"/>
              </p:ext>
            </p:extLst>
          </p:nvPr>
        </p:nvGraphicFramePr>
        <p:xfrm>
          <a:off x="295275" y="1172151"/>
          <a:ext cx="11601451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1976">
                  <a:extLst>
                    <a:ext uri="{9D8B030D-6E8A-4147-A177-3AD203B41FA5}">
                      <a16:colId xmlns:a16="http://schemas.microsoft.com/office/drawing/2014/main" val="3118961760"/>
                    </a:ext>
                  </a:extLst>
                </a:gridCol>
                <a:gridCol w="4886325">
                  <a:extLst>
                    <a:ext uri="{9D8B030D-6E8A-4147-A177-3AD203B41FA5}">
                      <a16:colId xmlns:a16="http://schemas.microsoft.com/office/drawing/2014/main" val="2527390808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609887554"/>
                    </a:ext>
                  </a:extLst>
                </a:gridCol>
              </a:tblGrid>
              <a:tr h="8211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Comic Sans MS" panose="030F0702030302020204" pitchFamily="66" charset="0"/>
                        </a:rPr>
                        <a:t>Today’s work</a:t>
                      </a:r>
                      <a:endParaRPr lang="en-GB" sz="30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dirty="0"/>
                        <a:t>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Comic Sans MS" panose="030F0702030302020204" pitchFamily="66" charset="0"/>
                        </a:rPr>
                        <a:t>What to do</a:t>
                      </a:r>
                      <a:endParaRPr lang="en-GB" sz="3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Comic Sans MS" panose="030F0702030302020204" pitchFamily="66" charset="0"/>
                        </a:rPr>
                        <a:t>Gives you</a:t>
                      </a:r>
                      <a:endParaRPr lang="en-GB" sz="3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578470"/>
                  </a:ext>
                </a:extLst>
              </a:tr>
              <a:tr h="88657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Learning your times tables</a:t>
                      </a:r>
                      <a:endParaRPr lang="en-GB" sz="32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Play times tables games</a:t>
                      </a:r>
                      <a:endParaRPr lang="en-GB" sz="32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algn="ctr"/>
                      <a:endParaRPr lang="en-US" sz="2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US" sz="2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28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Tomorrow’s </a:t>
                      </a:r>
                    </a:p>
                    <a:p>
                      <a:pPr algn="ctr"/>
                      <a:r>
                        <a:rPr lang="en-US" sz="28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</a:rPr>
                        <a:t>strength   </a:t>
                      </a:r>
                      <a:endParaRPr lang="en-GB" sz="2800" b="1" dirty="0">
                        <a:solidFill>
                          <a:srgbClr val="7030A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73112"/>
                  </a:ext>
                </a:extLst>
              </a:tr>
              <a:tr h="94275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Learning how to dribble a ball</a:t>
                      </a:r>
                      <a:endParaRPr lang="en-GB" sz="28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Practise</a:t>
                      </a:r>
                      <a:r>
                        <a:rPr lang="en-US" sz="28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 with a family member or friend</a:t>
                      </a:r>
                      <a:endParaRPr lang="en-GB" sz="28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sz="28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54061"/>
                  </a:ext>
                </a:extLst>
              </a:tr>
              <a:tr h="94275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Learning a musical instrument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Practise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 how to play the notes or chords 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    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176664"/>
                  </a:ext>
                </a:extLst>
              </a:tr>
              <a:tr h="136851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Learning how to ride a scooter or a bike</a:t>
                      </a:r>
                      <a:endParaRPr lang="en-GB" sz="28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Put on a bicycle helmet and </a:t>
                      </a:r>
                      <a:r>
                        <a:rPr lang="en-US" sz="2800" b="1" dirty="0" err="1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practise</a:t>
                      </a:r>
                      <a:r>
                        <a:rPr lang="en-US" sz="28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 in a safe place like a local park</a:t>
                      </a:r>
                      <a:endParaRPr lang="en-GB" sz="28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sz="28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39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05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548066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If you want to find tomorrow’s strength . . .</a:t>
            </a:r>
            <a:endParaRPr lang="en-GB" sz="66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endParaRPr lang="en-GB" sz="66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Practice makes perfect!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04CBC7-6AE5-1C54-1697-3A4456B8EC55}"/>
              </a:ext>
            </a:extLst>
          </p:cNvPr>
          <p:cNvSpPr txBox="1"/>
          <p:nvPr/>
        </p:nvSpPr>
        <p:spPr>
          <a:xfrm>
            <a:off x="8273989" y="103272"/>
            <a:ext cx="3829877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</a:t>
            </a:r>
            <a:r>
              <a:rPr lang="en-GB" sz="2400" b="1" dirty="0">
                <a:latin typeface="Comic Sans MS" panose="030F0702030302020204" pitchFamily="66" charset="0"/>
              </a:rPr>
              <a:t>oday’s Work, Tomorrow’s Strength</a:t>
            </a:r>
          </a:p>
        </p:txBody>
      </p:sp>
    </p:spTree>
    <p:extLst>
      <p:ext uri="{BB962C8B-B14F-4D97-AF65-F5344CB8AC3E}">
        <p14:creationId xmlns:p14="http://schemas.microsoft.com/office/powerpoint/2010/main" val="147804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BABA45-2573-448C-A919-D4C7C29DD56E}">
  <ds:schemaRefs>
    <ds:schemaRef ds:uri="http://purl.org/dc/dcmitype/"/>
    <ds:schemaRef ds:uri="1be41fc0-aa03-44b0-9f57-ad44166b7528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2453</TotalTime>
  <Words>252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123</cp:revision>
  <dcterms:created xsi:type="dcterms:W3CDTF">2021-08-11T17:39:57Z</dcterms:created>
  <dcterms:modified xsi:type="dcterms:W3CDTF">2023-07-21T15:38:56Z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