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F6394-8244-91C1-D36D-8DB3DBEB4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F0AB36-3022-C2C1-AF02-28213A5D3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BC6D5-C3DF-BFFD-1195-86C29A27D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3EAE-BE1E-4602-B0E9-10752E50EA16}" type="datetimeFigureOut">
              <a:rPr lang="en-GB" smtClean="0"/>
              <a:t>25/07/2023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A6CE3-F8A9-3E5A-FCC9-35626965E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93F77-A757-6A5C-49AF-4D08AC922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75A2-670B-4C7D-811A-3DD58D123C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0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B8BD2-DB1B-F5D6-2072-21FBD1B68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5090F-A27F-7FEF-CF1E-19E59B1E7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E24E3-2195-186F-5048-C90A1504B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3EAE-BE1E-4602-B0E9-10752E50EA16}" type="datetimeFigureOut">
              <a:rPr lang="en-GB" smtClean="0"/>
              <a:t>25/07/2023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C4398-8377-F4EF-2D8E-6B4AE358A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62EF5-0968-0F45-118E-F0EC5449F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75A2-670B-4C7D-811A-3DD58D123C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077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36CB0-9FC8-4351-C509-A486FD814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A22C9B-23C6-7956-8191-43449D319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9C802-663F-C86C-7531-1B70B0257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3EAE-BE1E-4602-B0E9-10752E50EA16}" type="datetimeFigureOut">
              <a:rPr lang="en-GB" smtClean="0"/>
              <a:t>25/07/2023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DD57D-0D67-A83E-FB55-9198AA4EF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DCC29-3133-340C-E961-D50A5A708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75A2-670B-4C7D-811A-3DD58D123C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957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393EC-0EBD-6517-0B28-2FB2F76C4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2BA6D-BCC5-5C4F-DF91-CE91EBCF03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681B-396B-6913-79B9-6A6539E73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D41EA9-CD47-B7BA-FA97-933E2ED0D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3EAE-BE1E-4602-B0E9-10752E50EA16}" type="datetimeFigureOut">
              <a:rPr lang="en-GB" smtClean="0"/>
              <a:t>25/07/2023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7895A-DF6E-E0A6-32EF-273A92067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28E3AE-4E3C-D258-5F7A-96478A44D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75A2-670B-4C7D-811A-3DD58D123C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403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AC2F9-DF9C-99E4-FC35-5B4F5F732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1EFA2-CC0D-CB1D-2563-76C7084E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775994-3799-25C9-8BF3-671D0BCB41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E9065E-CD4D-6EE3-ADE1-21313A0D09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68E346-D66D-E8EE-DD8F-49ED11B3B2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C353B2-A121-C019-73BC-9D75B31C5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3EAE-BE1E-4602-B0E9-10752E50EA16}" type="datetimeFigureOut">
              <a:rPr lang="en-GB" smtClean="0"/>
              <a:t>25/07/2023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46C554-14FF-C77B-8B3F-DA5FF024A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13D960-581F-258D-A76E-6AA315C9E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75A2-670B-4C7D-811A-3DD58D123C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428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56351-86F8-1AC2-ABA2-4702E457E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A816A0-4F08-981B-81D4-A6DCA6AD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3EAE-BE1E-4602-B0E9-10752E50EA16}" type="datetimeFigureOut">
              <a:rPr lang="en-GB" smtClean="0"/>
              <a:t>25/07/2023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0FC87D-0847-4B13-9BBA-0D7741337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4DC399-6C73-E4E7-C3FC-16415EE24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75A2-670B-4C7D-811A-3DD58D123C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922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6A8A3C-1E24-5565-43EE-3C19AED51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3EAE-BE1E-4602-B0E9-10752E50EA16}" type="datetimeFigureOut">
              <a:rPr lang="en-GB" smtClean="0"/>
              <a:t>25/07/2023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8E905F-49E8-3083-D64F-BBEEB02C3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C2756-8EFE-8901-6D74-2D0116934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75A2-670B-4C7D-811A-3DD58D123C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17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95CBB-8EDC-0FDD-E60E-9462DC15E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C737F-EC7F-5255-FD37-E3CD38229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9474F-0B84-E08A-06D4-5FD13225E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C0ACA-D3DC-1CD9-D0A5-02FC24576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3EAE-BE1E-4602-B0E9-10752E50EA16}" type="datetimeFigureOut">
              <a:rPr lang="en-GB" smtClean="0"/>
              <a:t>25/07/2023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6784D-62A2-C428-B6D6-56AE4D383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B30FF4-4E55-515C-9F39-04BB039C2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75A2-670B-4C7D-811A-3DD58D123C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283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0EDBA-BE2D-4742-82B6-2CAAF75C1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E6AAC2-7E03-2356-F7F0-7E9E276778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42FEB-7DDA-D135-2590-631469316D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A29B1-D5BE-E506-776D-3326F8F81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3EAE-BE1E-4602-B0E9-10752E50EA16}" type="datetimeFigureOut">
              <a:rPr lang="en-GB" smtClean="0"/>
              <a:t>25/07/2023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3DFC4-6780-DE76-A644-485790016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71A2DE-5955-3955-C941-F2A7EABF3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75A2-670B-4C7D-811A-3DD58D123C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719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76907-FFBE-0FBB-B29E-50D657B4D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0BA120-6391-B563-2005-0F684288C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545BF-1941-1BDF-463A-1D6559F8E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3EAE-BE1E-4602-B0E9-10752E50EA16}" type="datetimeFigureOut">
              <a:rPr lang="en-GB" smtClean="0"/>
              <a:t>25/07/2023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E0FA1-EE94-8DFD-AB6C-1DAC9C14B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4D39E-73F8-3660-E049-81E961B5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75A2-670B-4C7D-811A-3DD58D123C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122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EC6922-9DCD-C966-12ED-071514393F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88CD66-224C-2B78-4495-4BA406D4F4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9B170-1E80-6ECE-D3DD-F5BA3426D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3EAE-BE1E-4602-B0E9-10752E50EA16}" type="datetimeFigureOut">
              <a:rPr lang="en-GB" smtClean="0"/>
              <a:t>25/07/2023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D5B96-F916-F7A4-88DE-61E12E4B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417A7-73BD-1FAA-D5CE-5C64EC285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75A2-670B-4C7D-811A-3DD58D123C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089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7781E4-D5F4-A0B6-3E26-CEBD3E1C4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53ED5F-C85E-8118-F824-E62D5AF31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4B47D-A9E3-317F-36F3-B47D9B0A6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D3EAE-BE1E-4602-B0E9-10752E50EA16}" type="datetimeFigureOut">
              <a:rPr lang="en-GB" smtClean="0"/>
              <a:t>25/07/2023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BB422-2AB8-DBEB-3993-DC56623B7B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F107B-0129-1866-1D00-AAB43FC74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175A2-670B-4C7D-811A-3DD58D123C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88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7D0AB-96DE-B538-804B-26B441406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625" y="949325"/>
            <a:ext cx="8540750" cy="244580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5400" b="1" dirty="0">
                <a:latin typeface="+mn-lt"/>
              </a:rPr>
              <a:t>What is the distance from </a:t>
            </a:r>
            <a:br>
              <a:rPr lang="en-GB" sz="5400" b="1" dirty="0">
                <a:latin typeface="+mn-lt"/>
              </a:rPr>
            </a:br>
            <a:r>
              <a:rPr lang="en-GB" sz="5400" b="1" dirty="0">
                <a:latin typeface="+mn-lt"/>
              </a:rPr>
              <a:t>Land’s End to John O’Groats </a:t>
            </a:r>
            <a:br>
              <a:rPr lang="en-GB" sz="5400" b="1" dirty="0">
                <a:latin typeface="+mn-lt"/>
              </a:rPr>
            </a:br>
            <a:r>
              <a:rPr lang="en-GB" sz="5400" b="1" dirty="0">
                <a:latin typeface="+mn-lt"/>
              </a:rPr>
              <a:t>in a straight line?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B2124B-46B5-EE70-6642-8EAD7568440F}"/>
              </a:ext>
            </a:extLst>
          </p:cNvPr>
          <p:cNvSpPr txBox="1"/>
          <p:nvPr/>
        </p:nvSpPr>
        <p:spPr>
          <a:xfrm>
            <a:off x="2514600" y="3766141"/>
            <a:ext cx="71628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000" indent="-720000">
              <a:spcAft>
                <a:spcPts val="1200"/>
              </a:spcAft>
              <a:buFont typeface="+mj-lt"/>
              <a:buAutoNum type="alphaUcPeriod"/>
            </a:pPr>
            <a:r>
              <a:rPr lang="en-GB" sz="4800" dirty="0">
                <a:latin typeface="+mn-lt"/>
              </a:rPr>
              <a:t>Approximately 450 miles</a:t>
            </a:r>
          </a:p>
          <a:p>
            <a:pPr marL="540000" indent="-720000">
              <a:spcAft>
                <a:spcPts val="1200"/>
              </a:spcAft>
              <a:buFont typeface="+mj-lt"/>
              <a:buAutoNum type="alphaUcPeriod"/>
            </a:pPr>
            <a:r>
              <a:rPr lang="en-GB" sz="4800" dirty="0">
                <a:latin typeface="+mn-lt"/>
              </a:rPr>
              <a:t>Approximately 600 miles</a:t>
            </a:r>
          </a:p>
          <a:p>
            <a:pPr marL="540000" indent="-720000">
              <a:spcAft>
                <a:spcPts val="1200"/>
              </a:spcAft>
              <a:buFont typeface="+mj-lt"/>
              <a:buAutoNum type="alphaUcPeriod"/>
            </a:pPr>
            <a:r>
              <a:rPr lang="en-GB" sz="4800" dirty="0">
                <a:latin typeface="+mn-lt"/>
              </a:rPr>
              <a:t>Approximately 800 miles</a:t>
            </a:r>
            <a:endParaRPr lang="en-GB" sz="4800" dirty="0"/>
          </a:p>
        </p:txBody>
      </p:sp>
      <p:pic>
        <p:nvPicPr>
          <p:cNvPr id="1028" name="Picture 4" descr="Tick Png - ClipArt Best">
            <a:extLst>
              <a:ext uri="{FF2B5EF4-FFF2-40B4-BE49-F238E27FC236}">
                <a16:creationId xmlns:a16="http://schemas.microsoft.com/office/drawing/2014/main" id="{713B4EF1-7D1E-2DC0-6844-4237FEEA0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889" y="4590208"/>
            <a:ext cx="1080000" cy="96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05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7D0AB-96DE-B538-804B-26B441406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266" y="950400"/>
            <a:ext cx="7755468" cy="181080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GB" sz="5400" b="1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What is the circumference </a:t>
            </a:r>
            <a:br>
              <a:rPr lang="en-GB" sz="5400" b="1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sz="5400" b="1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of the Earth?</a:t>
            </a:r>
            <a:endParaRPr lang="en-GB" sz="5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4DD9A7-9ACC-C6B1-E3F1-A1513DBA8B94}"/>
              </a:ext>
            </a:extLst>
          </p:cNvPr>
          <p:cNvSpPr txBox="1"/>
          <p:nvPr/>
        </p:nvSpPr>
        <p:spPr>
          <a:xfrm>
            <a:off x="2411617" y="2957635"/>
            <a:ext cx="736876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000" indent="-720000">
              <a:spcAft>
                <a:spcPts val="1200"/>
              </a:spcAft>
              <a:buFont typeface="+mj-lt"/>
              <a:buAutoNum type="alphaUcPeriod"/>
            </a:pPr>
            <a:r>
              <a:rPr lang="en-GB" sz="4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Approximately 20,000 km</a:t>
            </a:r>
            <a:endParaRPr lang="en-GB" sz="4800" kern="100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540000" indent="-720000">
              <a:spcAft>
                <a:spcPts val="1200"/>
              </a:spcAft>
              <a:buFont typeface="+mj-lt"/>
              <a:buAutoNum type="alphaUcPeriod"/>
            </a:pPr>
            <a:r>
              <a:rPr lang="en-GB" sz="4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Approximately 30,000 km</a:t>
            </a:r>
            <a:endParaRPr lang="en-GB" sz="4800" kern="100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540000" indent="-720000">
              <a:spcAft>
                <a:spcPts val="1200"/>
              </a:spcAft>
              <a:buFont typeface="+mj-lt"/>
              <a:buAutoNum type="alphaUcPeriod"/>
            </a:pPr>
            <a:r>
              <a:rPr lang="en-GB" sz="4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Approximately 40,000 km</a:t>
            </a:r>
            <a:endParaRPr lang="en-GB" sz="4800" dirty="0"/>
          </a:p>
        </p:txBody>
      </p:sp>
      <p:pic>
        <p:nvPicPr>
          <p:cNvPr id="4" name="Picture 4" descr="Tick Png - ClipArt Best">
            <a:extLst>
              <a:ext uri="{FF2B5EF4-FFF2-40B4-BE49-F238E27FC236}">
                <a16:creationId xmlns:a16="http://schemas.microsoft.com/office/drawing/2014/main" id="{9672B9A9-644A-1188-BA3F-A6C5FAB18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501" y="4605771"/>
            <a:ext cx="1080000" cy="96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96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7D0AB-96DE-B538-804B-26B441406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3059" y="950400"/>
            <a:ext cx="8880776" cy="1762255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GB" sz="5400" b="1" dirty="0">
                <a:latin typeface="+mn-lt"/>
              </a:rPr>
              <a:t>What is the average weight </a:t>
            </a:r>
            <a:br>
              <a:rPr lang="en-GB" sz="5400" b="1" dirty="0">
                <a:latin typeface="+mn-lt"/>
              </a:rPr>
            </a:br>
            <a:r>
              <a:rPr lang="en-GB" sz="5400" b="1" dirty="0">
                <a:latin typeface="+mn-lt"/>
              </a:rPr>
              <a:t>of a commercial aeroplane?</a:t>
            </a:r>
            <a:endParaRPr lang="en-GB" sz="540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1DC14F-36E6-EE2F-198F-71BA550CD71B}"/>
              </a:ext>
            </a:extLst>
          </p:cNvPr>
          <p:cNvSpPr txBox="1"/>
          <p:nvPr/>
        </p:nvSpPr>
        <p:spPr>
          <a:xfrm>
            <a:off x="4465303" y="2957635"/>
            <a:ext cx="326139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000" indent="-720000">
              <a:spcAft>
                <a:spcPts val="1200"/>
              </a:spcAft>
              <a:buFont typeface="+mj-lt"/>
              <a:buAutoNum type="alphaUcPeriod"/>
            </a:pPr>
            <a:r>
              <a:rPr lang="en-GB" sz="4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190 tons</a:t>
            </a:r>
            <a:endParaRPr lang="en-GB" sz="4800" kern="100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540000" indent="-720000">
              <a:spcAft>
                <a:spcPts val="1200"/>
              </a:spcAft>
              <a:buFont typeface="+mj-lt"/>
              <a:buAutoNum type="alphaUcPeriod"/>
            </a:pPr>
            <a:r>
              <a:rPr lang="en-GB" sz="4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400 tons</a:t>
            </a:r>
            <a:endParaRPr lang="en-GB" sz="4800" kern="100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540000" indent="-720000">
              <a:spcAft>
                <a:spcPts val="1200"/>
              </a:spcAft>
              <a:buFont typeface="+mj-lt"/>
              <a:buAutoNum type="alphaUcPeriod"/>
            </a:pPr>
            <a:r>
              <a:rPr lang="en-GB" sz="4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900 tons</a:t>
            </a:r>
            <a:endParaRPr lang="en-GB" sz="4800" kern="100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5" name="Picture 4" descr="Tick Png - ClipArt Best">
            <a:extLst>
              <a:ext uri="{FF2B5EF4-FFF2-40B4-BE49-F238E27FC236}">
                <a16:creationId xmlns:a16="http://schemas.microsoft.com/office/drawing/2014/main" id="{E29BAB76-8F66-517A-40F8-3A742BE2B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278" y="2945017"/>
            <a:ext cx="1080000" cy="96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47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61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What is the distance from  Land’s End to John O’Groats  in a straight line?</vt:lpstr>
      <vt:lpstr>What is the circumference  of the Earth?</vt:lpstr>
      <vt:lpstr>What is the average weight  of a commercial aeroplane?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Distance from Lands End to John O’Groats as a straight line between the two places…       A - Approximately 450 miles      B - Approximately 600 miles      C - Approximately 800 miles</dc:title>
  <dc:creator>Rebecca Parkinson</dc:creator>
  <cp:lastModifiedBy>Hilary Homer</cp:lastModifiedBy>
  <cp:revision>2</cp:revision>
  <dcterms:created xsi:type="dcterms:W3CDTF">2023-07-19T11:05:45Z</dcterms:created>
  <dcterms:modified xsi:type="dcterms:W3CDTF">2023-07-25T10:22:09Z</dcterms:modified>
</cp:coreProperties>
</file>