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8" r:id="rId6"/>
    <p:sldId id="269" r:id="rId7"/>
    <p:sldId id="262" r:id="rId8"/>
    <p:sldId id="263" r:id="rId9"/>
    <p:sldId id="27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2497" y="816276"/>
            <a:ext cx="648700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Be Wise!</a:t>
            </a:r>
          </a:p>
          <a:p>
            <a:pPr algn="ctr"/>
            <a:r>
              <a:rPr lang="en-GB" sz="7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What does wisdom mean?</a:t>
            </a:r>
          </a:p>
        </p:txBody>
      </p:sp>
      <p:pic>
        <p:nvPicPr>
          <p:cNvPr id="2" name="Picture 2" descr="Happy Multi Ethnic Kids Playing Together 2404318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337" y="4784437"/>
            <a:ext cx="42195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1986" y="1720840"/>
            <a:ext cx="101280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Are people being wise in the next few slides?</a:t>
            </a:r>
          </a:p>
        </p:txBody>
      </p:sp>
      <p:pic>
        <p:nvPicPr>
          <p:cNvPr id="102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8411382" y="4876800"/>
            <a:ext cx="3534566" cy="171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02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9486909" y="5310910"/>
            <a:ext cx="2394383" cy="1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cycle Clip Art - Bicycle Clipart Transparent Background - 600x650 PNG ...">
            <a:extLst>
              <a:ext uri="{FF2B5EF4-FFF2-40B4-BE49-F238E27FC236}">
                <a16:creationId xmlns:a16="http://schemas.microsoft.com/office/drawing/2014/main" id="{A45C516D-0974-A37B-ADC7-4AC56B906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000" y="640981"/>
            <a:ext cx="6264000" cy="557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43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rtoon Boy Riding A Skateboard Stock Illustration - Download Image Now -  Activity, Boys, Cartoon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598667"/>
            <a:ext cx="5124451" cy="566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9486909" y="5310910"/>
            <a:ext cx="2394383" cy="1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7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n cutting off the branch he is sitting on | Free backgrou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58" y="777587"/>
            <a:ext cx="7752671" cy="530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9486909" y="5310910"/>
            <a:ext cx="2394383" cy="1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9486909" y="5310910"/>
            <a:ext cx="2394383" cy="1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E2BED2-FFB0-C666-91BE-4E770653C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00" y="1878255"/>
            <a:ext cx="4104000" cy="310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9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msx_sim_101783528 | Ingimage: Cheap Royalty Free Subscription, Stock  Photos, Vector Illustrations &amp; Fo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28" y="617575"/>
            <a:ext cx="7431079" cy="562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humbs Up Thumbs Down Red and Green Isolated Vector Like Social Media Signs  Stock Vector - Illustration of thumb, symbol: 16619959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17639" r="4969" b="16987"/>
          <a:stretch/>
        </p:blipFill>
        <p:spPr bwMode="auto">
          <a:xfrm>
            <a:off x="9634691" y="5396406"/>
            <a:ext cx="2394383" cy="1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2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BABA45-2573-448C-A919-D4C7C29DD56E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1be41fc0-aa03-44b0-9f57-ad44166b7528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18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77</cp:revision>
  <dcterms:created xsi:type="dcterms:W3CDTF">2021-08-11T17:39:57Z</dcterms:created>
  <dcterms:modified xsi:type="dcterms:W3CDTF">2023-07-24T09:08:40Z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