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7"/>
  </p:notesMasterIdLst>
  <p:sldIdLst>
    <p:sldId id="264" r:id="rId2"/>
    <p:sldId id="265" r:id="rId3"/>
    <p:sldId id="266" r:id="rId4"/>
    <p:sldId id="267" r:id="rId5"/>
    <p:sldId id="268" r:id="rId6"/>
  </p:sldIdLst>
  <p:sldSz cx="9144000" cy="6858000" type="screen4x3"/>
  <p:notesSz cx="6858000" cy="9144000"/>
  <p:defaultTextStyle>
    <a:defPPr>
      <a:defRPr lang="en-GB"/>
    </a:defPPr>
    <a:lvl1pPr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1pPr>
    <a:lvl2pPr marL="4572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2pPr>
    <a:lvl3pPr marL="9144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3pPr>
    <a:lvl4pPr marL="13716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4pPr>
    <a:lvl5pPr marL="18288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107" d="100"/>
          <a:sy n="107" d="100"/>
        </p:scale>
        <p:origin x="1734" y="11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">
            <a:extLst>
              <a:ext uri="{FF2B5EF4-FFF2-40B4-BE49-F238E27FC236}">
                <a16:creationId xmlns:a16="http://schemas.microsoft.com/office/drawing/2014/main" id="{05102563-3850-2882-6991-DE84CEAA92AF}"/>
              </a:ext>
            </a:extLst>
          </p:cNvPr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200"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3075" name="Rectangle 3">
            <a:extLst>
              <a:ext uri="{FF2B5EF4-FFF2-40B4-BE49-F238E27FC236}">
                <a16:creationId xmlns:a16="http://schemas.microsoft.com/office/drawing/2014/main" id="{F48093CD-ACFB-EA90-E8D4-306F0768F70E}"/>
              </a:ext>
            </a:extLst>
          </p:cNvPr>
          <p:cNvSpPr>
            <a:spLocks noGrp="1" noChangeArrowheads="1"/>
          </p:cNvSpPr>
          <p:nvPr>
            <p:ph type="dt" idx="1"/>
          </p:nvPr>
        </p:nvSpPr>
        <p:spPr bwMode="auto">
          <a:xfrm>
            <a:off x="3884613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200"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2052" name="Rectangle 4">
            <a:extLst>
              <a:ext uri="{FF2B5EF4-FFF2-40B4-BE49-F238E27FC236}">
                <a16:creationId xmlns:a16="http://schemas.microsoft.com/office/drawing/2014/main" id="{3D581AEC-0D0D-B65A-3E7F-A2F817094C5A}"/>
              </a:ext>
            </a:extLst>
          </p:cNvPr>
          <p:cNvSpPr>
            <a:spLocks noRot="1" noChangeArrowheads="1" noTextEdit="1"/>
          </p:cNvSpPr>
          <p:nvPr>
            <p:ph type="sldImg" idx="2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3077" name="Rectangle 5">
            <a:extLst>
              <a:ext uri="{FF2B5EF4-FFF2-40B4-BE49-F238E27FC236}">
                <a16:creationId xmlns:a16="http://schemas.microsoft.com/office/drawing/2014/main" id="{F50EBAA8-8331-86AB-424E-F83364D798C7}"/>
              </a:ext>
            </a:extLst>
          </p:cNvPr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685800" y="4343400"/>
            <a:ext cx="5486400" cy="411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GB" noProof="0"/>
              <a:t>Click to edit Master text styles</a:t>
            </a:r>
          </a:p>
          <a:p>
            <a:pPr lvl="1"/>
            <a:r>
              <a:rPr lang="en-GB" noProof="0"/>
              <a:t>Second level</a:t>
            </a:r>
          </a:p>
          <a:p>
            <a:pPr lvl="2"/>
            <a:r>
              <a:rPr lang="en-GB" noProof="0"/>
              <a:t>Third level</a:t>
            </a:r>
          </a:p>
          <a:p>
            <a:pPr lvl="3"/>
            <a:r>
              <a:rPr lang="en-GB" noProof="0"/>
              <a:t>Fourth level</a:t>
            </a:r>
          </a:p>
          <a:p>
            <a:pPr lvl="4"/>
            <a:r>
              <a:rPr lang="en-GB" noProof="0"/>
              <a:t>Fifth level</a:t>
            </a:r>
          </a:p>
        </p:txBody>
      </p:sp>
      <p:sp>
        <p:nvSpPr>
          <p:cNvPr id="3078" name="Rectangle 6">
            <a:extLst>
              <a:ext uri="{FF2B5EF4-FFF2-40B4-BE49-F238E27FC236}">
                <a16:creationId xmlns:a16="http://schemas.microsoft.com/office/drawing/2014/main" id="{08202589-9EF8-3781-0CBE-D37DE5E3187E}"/>
              </a:ext>
            </a:extLst>
          </p:cNvPr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eaLnBrk="1" hangingPunct="1">
              <a:defRPr sz="1200"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3079" name="Rectangle 7">
            <a:extLst>
              <a:ext uri="{FF2B5EF4-FFF2-40B4-BE49-F238E27FC236}">
                <a16:creationId xmlns:a16="http://schemas.microsoft.com/office/drawing/2014/main" id="{B2333CD8-8644-FA24-642D-F26C01C6833D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eaLnBrk="1" hangingPunct="1">
              <a:defRPr sz="1200" smtClean="0"/>
            </a:lvl1pPr>
          </a:lstStyle>
          <a:p>
            <a:pPr>
              <a:defRPr/>
            </a:pPr>
            <a:fld id="{2058DA1A-8F8E-4344-AD0D-A3B2ECB1B9FB}" type="slidenum">
              <a:rPr lang="en-GB" altLang="en-US"/>
              <a:pPr>
                <a:defRPr/>
              </a:pPr>
              <a:t>‹#›</a:t>
            </a:fld>
            <a:endParaRPr lang="en-GB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Arial" charset="0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Arial" charset="0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Arial" charset="0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Arial" charset="0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Arial" charset="0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7">
            <a:extLst>
              <a:ext uri="{FF2B5EF4-FFF2-40B4-BE49-F238E27FC236}">
                <a16:creationId xmlns:a16="http://schemas.microsoft.com/office/drawing/2014/main" id="{7C3347F3-C7CE-D43B-7690-F0468309830C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1513E79B-D590-4ABF-A131-21C9FE42DA8D}" type="slidenum">
              <a:rPr lang="en-GB" altLang="en-US"/>
              <a:pPr>
                <a:spcBef>
                  <a:spcPct val="0"/>
                </a:spcBef>
              </a:pPr>
              <a:t>1</a:t>
            </a:fld>
            <a:endParaRPr lang="en-GB" altLang="en-US"/>
          </a:p>
        </p:txBody>
      </p:sp>
      <p:sp>
        <p:nvSpPr>
          <p:cNvPr id="4099" name="Rectangle 2">
            <a:extLst>
              <a:ext uri="{FF2B5EF4-FFF2-40B4-BE49-F238E27FC236}">
                <a16:creationId xmlns:a16="http://schemas.microsoft.com/office/drawing/2014/main" id="{2FAD028F-4B0F-C592-8B59-5F1527C1F759}"/>
              </a:ext>
            </a:extLst>
          </p:cNvPr>
          <p:cNvSpPr>
            <a:spLocks noRo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100" name="Rectangle 3">
            <a:extLst>
              <a:ext uri="{FF2B5EF4-FFF2-40B4-BE49-F238E27FC236}">
                <a16:creationId xmlns:a16="http://schemas.microsoft.com/office/drawing/2014/main" id="{66809194-36BB-4826-34B8-D1219B1D433E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en-US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Rectangle 7">
            <a:extLst>
              <a:ext uri="{FF2B5EF4-FFF2-40B4-BE49-F238E27FC236}">
                <a16:creationId xmlns:a16="http://schemas.microsoft.com/office/drawing/2014/main" id="{BC4294CD-60C1-4735-A299-A719BF02646E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9427C1B7-DA10-4A7C-96ED-DE9B17CC463B}" type="slidenum">
              <a:rPr lang="en-GB" altLang="en-US"/>
              <a:pPr>
                <a:spcBef>
                  <a:spcPct val="0"/>
                </a:spcBef>
              </a:pPr>
              <a:t>2</a:t>
            </a:fld>
            <a:endParaRPr lang="en-GB" altLang="en-US"/>
          </a:p>
        </p:txBody>
      </p:sp>
      <p:sp>
        <p:nvSpPr>
          <p:cNvPr id="6147" name="Rectangle 2">
            <a:extLst>
              <a:ext uri="{FF2B5EF4-FFF2-40B4-BE49-F238E27FC236}">
                <a16:creationId xmlns:a16="http://schemas.microsoft.com/office/drawing/2014/main" id="{BFF96874-0108-EC3D-A3BB-225EBA061A4D}"/>
              </a:ext>
            </a:extLst>
          </p:cNvPr>
          <p:cNvSpPr>
            <a:spLocks noRo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148" name="Rectangle 3">
            <a:extLst>
              <a:ext uri="{FF2B5EF4-FFF2-40B4-BE49-F238E27FC236}">
                <a16:creationId xmlns:a16="http://schemas.microsoft.com/office/drawing/2014/main" id="{E5A2B87A-ED6D-CE4D-C8B1-6243AA369A88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en-US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Rectangle 7">
            <a:extLst>
              <a:ext uri="{FF2B5EF4-FFF2-40B4-BE49-F238E27FC236}">
                <a16:creationId xmlns:a16="http://schemas.microsoft.com/office/drawing/2014/main" id="{A1B2D451-5266-7ECC-D9F0-B5A9E69B81D8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AEEFF861-2012-4993-996B-1E767B7943B1}" type="slidenum">
              <a:rPr lang="en-GB" altLang="en-US"/>
              <a:pPr>
                <a:spcBef>
                  <a:spcPct val="0"/>
                </a:spcBef>
              </a:pPr>
              <a:t>3</a:t>
            </a:fld>
            <a:endParaRPr lang="en-GB" altLang="en-US"/>
          </a:p>
        </p:txBody>
      </p:sp>
      <p:sp>
        <p:nvSpPr>
          <p:cNvPr id="8195" name="Rectangle 2">
            <a:extLst>
              <a:ext uri="{FF2B5EF4-FFF2-40B4-BE49-F238E27FC236}">
                <a16:creationId xmlns:a16="http://schemas.microsoft.com/office/drawing/2014/main" id="{3BB5507C-20C1-C3BC-31B4-E337EDBDB282}"/>
              </a:ext>
            </a:extLst>
          </p:cNvPr>
          <p:cNvSpPr>
            <a:spLocks noRo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8196" name="Rectangle 3">
            <a:extLst>
              <a:ext uri="{FF2B5EF4-FFF2-40B4-BE49-F238E27FC236}">
                <a16:creationId xmlns:a16="http://schemas.microsoft.com/office/drawing/2014/main" id="{F3AA4A79-8A94-9781-45D7-1BDFF3BBD127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en-US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Rectangle 7">
            <a:extLst>
              <a:ext uri="{FF2B5EF4-FFF2-40B4-BE49-F238E27FC236}">
                <a16:creationId xmlns:a16="http://schemas.microsoft.com/office/drawing/2014/main" id="{9304DDA4-D68A-4B21-7599-4D30A413B1D3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EEA4FA53-88BA-4C9B-BF67-75BD3653E31A}" type="slidenum">
              <a:rPr lang="en-GB" altLang="en-US"/>
              <a:pPr>
                <a:spcBef>
                  <a:spcPct val="0"/>
                </a:spcBef>
              </a:pPr>
              <a:t>4</a:t>
            </a:fld>
            <a:endParaRPr lang="en-GB" altLang="en-US"/>
          </a:p>
        </p:txBody>
      </p:sp>
      <p:sp>
        <p:nvSpPr>
          <p:cNvPr id="10243" name="Rectangle 2">
            <a:extLst>
              <a:ext uri="{FF2B5EF4-FFF2-40B4-BE49-F238E27FC236}">
                <a16:creationId xmlns:a16="http://schemas.microsoft.com/office/drawing/2014/main" id="{28F1776B-C179-1AFB-D22C-443EB7C3A659}"/>
              </a:ext>
            </a:extLst>
          </p:cNvPr>
          <p:cNvSpPr>
            <a:spLocks noRo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0244" name="Rectangle 3">
            <a:extLst>
              <a:ext uri="{FF2B5EF4-FFF2-40B4-BE49-F238E27FC236}">
                <a16:creationId xmlns:a16="http://schemas.microsoft.com/office/drawing/2014/main" id="{E28465E1-0241-D899-ACDD-57C2004058CD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en-US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Rectangle 7">
            <a:extLst>
              <a:ext uri="{FF2B5EF4-FFF2-40B4-BE49-F238E27FC236}">
                <a16:creationId xmlns:a16="http://schemas.microsoft.com/office/drawing/2014/main" id="{CAE6956A-AE5A-039C-D727-AE317C4B5112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23AB259D-2ED5-4270-9CFF-86C540F44930}" type="slidenum">
              <a:rPr lang="en-GB" altLang="en-US"/>
              <a:pPr>
                <a:spcBef>
                  <a:spcPct val="0"/>
                </a:spcBef>
              </a:pPr>
              <a:t>5</a:t>
            </a:fld>
            <a:endParaRPr lang="en-GB" altLang="en-US"/>
          </a:p>
        </p:txBody>
      </p:sp>
      <p:sp>
        <p:nvSpPr>
          <p:cNvPr id="12291" name="Rectangle 2">
            <a:extLst>
              <a:ext uri="{FF2B5EF4-FFF2-40B4-BE49-F238E27FC236}">
                <a16:creationId xmlns:a16="http://schemas.microsoft.com/office/drawing/2014/main" id="{7E534F5D-350B-900E-7635-54132943C5EF}"/>
              </a:ext>
            </a:extLst>
          </p:cNvPr>
          <p:cNvSpPr>
            <a:spLocks noRo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2292" name="Rectangle 3">
            <a:extLst>
              <a:ext uri="{FF2B5EF4-FFF2-40B4-BE49-F238E27FC236}">
                <a16:creationId xmlns:a16="http://schemas.microsoft.com/office/drawing/2014/main" id="{DEE55BC4-56B6-70CD-FCD7-6FBB2EBA2F9C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en-US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/>
              <a:t>Click to edit Master subtitle style</a:t>
            </a:r>
            <a:endParaRPr lang="en-GB"/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3CB89D56-C010-F283-E1FF-A8188E269FF4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9EDDE084-8F66-96BA-7F0C-0DF17907B8CB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0B93A843-661C-837F-ED29-669CF034B4E6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89DFE44-50B2-4518-A34C-24EF8BC01C1C}" type="slidenum">
              <a:rPr lang="en-GB" altLang="en-US"/>
              <a:pPr>
                <a:defRPr/>
              </a:pPr>
              <a:t>‹#›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341754464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611645E2-BEE4-425D-8717-BA0ECADB11F3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0F3C978F-DCD3-64CA-EDC4-023E89EE68D2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3E5425D6-F185-6D9D-C31A-DE50F3E7C473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0E2735A-66E9-4D9E-923B-17386459BD06}" type="slidenum">
              <a:rPr lang="en-GB" altLang="en-US"/>
              <a:pPr>
                <a:defRPr/>
              </a:pPr>
              <a:t>‹#›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407784379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64630DBB-081B-40E8-B2F4-C652F4440621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39342390-83A3-1705-54A5-B5608497BBC8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3DF4230E-AFCB-A3B0-0D8F-1B5CA8B3E34F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41D4525-5596-4172-B75E-12124D78EFD5}" type="slidenum">
              <a:rPr lang="en-GB" altLang="en-US"/>
              <a:pPr>
                <a:defRPr/>
              </a:pPr>
              <a:t>‹#›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355613487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EE62D28D-C3C7-78E2-F219-88A8AF19ED47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002E170E-1052-1C8C-164B-B49F657A6246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094F2501-073A-F297-D7BC-B3B18905C2F1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645AA69-94FD-4BC5-B9DB-9AA855C873E7}" type="slidenum">
              <a:rPr lang="en-GB" altLang="en-US"/>
              <a:pPr>
                <a:defRPr/>
              </a:pPr>
              <a:t>‹#›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172054703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7" name="Rectangle 4">
            <a:extLst>
              <a:ext uri="{FF2B5EF4-FFF2-40B4-BE49-F238E27FC236}">
                <a16:creationId xmlns:a16="http://schemas.microsoft.com/office/drawing/2014/main" id="{EC304627-247A-C1C9-C23D-2643B09880E1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8" name="Rectangle 5">
            <a:extLst>
              <a:ext uri="{FF2B5EF4-FFF2-40B4-BE49-F238E27FC236}">
                <a16:creationId xmlns:a16="http://schemas.microsoft.com/office/drawing/2014/main" id="{BF2D22BD-67D0-97AF-D263-C1B93C898B08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9" name="Rectangle 6">
            <a:extLst>
              <a:ext uri="{FF2B5EF4-FFF2-40B4-BE49-F238E27FC236}">
                <a16:creationId xmlns:a16="http://schemas.microsoft.com/office/drawing/2014/main" id="{887F38B4-074A-723E-3B92-8B1149EEB104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497F3C8-9050-4D6A-A7D9-F879049B372D}" type="slidenum">
              <a:rPr lang="en-GB" altLang="en-US"/>
              <a:pPr>
                <a:defRPr/>
              </a:pPr>
              <a:t>‹#›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278292704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Rectangle 4">
            <a:extLst>
              <a:ext uri="{FF2B5EF4-FFF2-40B4-BE49-F238E27FC236}">
                <a16:creationId xmlns:a16="http://schemas.microsoft.com/office/drawing/2014/main" id="{45ACC0F2-A402-8507-C04C-A6BD9A843175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4" name="Rectangle 5">
            <a:extLst>
              <a:ext uri="{FF2B5EF4-FFF2-40B4-BE49-F238E27FC236}">
                <a16:creationId xmlns:a16="http://schemas.microsoft.com/office/drawing/2014/main" id="{8D49730B-B86F-BBDB-8DAC-B94C1FAB9D63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5" name="Rectangle 6">
            <a:extLst>
              <a:ext uri="{FF2B5EF4-FFF2-40B4-BE49-F238E27FC236}">
                <a16:creationId xmlns:a16="http://schemas.microsoft.com/office/drawing/2014/main" id="{570FED93-E675-27BC-4C0E-DE7A5EF10C2E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77CC33D-4FCA-4B3D-9878-D1AC41B4932C}" type="slidenum">
              <a:rPr lang="en-GB" altLang="en-US"/>
              <a:pPr>
                <a:defRPr/>
              </a:pPr>
              <a:t>‹#›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130970738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>
            <a:extLst>
              <a:ext uri="{FF2B5EF4-FFF2-40B4-BE49-F238E27FC236}">
                <a16:creationId xmlns:a16="http://schemas.microsoft.com/office/drawing/2014/main" id="{1CFD8177-EE46-5634-E246-FAD2BBFFB649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3" name="Rectangle 5">
            <a:extLst>
              <a:ext uri="{FF2B5EF4-FFF2-40B4-BE49-F238E27FC236}">
                <a16:creationId xmlns:a16="http://schemas.microsoft.com/office/drawing/2014/main" id="{D387F811-E979-586D-28B9-04DFAB222724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4" name="Rectangle 6">
            <a:extLst>
              <a:ext uri="{FF2B5EF4-FFF2-40B4-BE49-F238E27FC236}">
                <a16:creationId xmlns:a16="http://schemas.microsoft.com/office/drawing/2014/main" id="{EA04A2A7-8C5B-33A6-7AA5-8E500AB9A542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9E7215F-8015-4D32-9ACA-620269E8B2DC}" type="slidenum">
              <a:rPr lang="en-GB" altLang="en-US"/>
              <a:pPr>
                <a:defRPr/>
              </a:pPr>
              <a:t>‹#›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7548734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AA983A8C-EAB3-6554-F8D3-02A9B38DC1D2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CA2575B9-F76D-DE85-AD4E-7BFBAD66F839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E7674CDD-F031-3349-32C7-BF97CED050E6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27A16AF-B26E-47A3-A06D-440C3FB2B92F}" type="slidenum">
              <a:rPr lang="en-GB" altLang="en-US"/>
              <a:pPr>
                <a:defRPr/>
              </a:pPr>
              <a:t>‹#›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50357434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GB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EF5CFE5B-219F-6CA8-E57C-7835B3A73960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99AEE684-4C7D-7AED-41B4-6A8821318BBC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AD5AE3E0-98C1-FAC2-569F-C7D40F9B5EB0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E5FE3EB-3A6B-4077-8A5D-1410218F1609}" type="slidenum">
              <a:rPr lang="en-GB" altLang="en-US"/>
              <a:pPr>
                <a:defRPr/>
              </a:pPr>
              <a:t>‹#›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370598700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B5D516E5-5FD4-C635-74C0-ECD0BFABC055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CA275712-9B0B-79F1-6685-C3BE033D7564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5F21B573-C828-EC9B-F491-44BD8DC4186D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299FBE5-5F30-4472-B49A-5614F2E26D9F}" type="slidenum">
              <a:rPr lang="en-GB" altLang="en-US"/>
              <a:pPr>
                <a:defRPr/>
              </a:pPr>
              <a:t>‹#›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78476266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52AE2D1E-FE3F-A6EC-8ABF-D276BA480874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FEE9CDBA-D03B-8B26-2C5F-D627F8623BF4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08D33ED7-29CB-74EB-248D-DF8895B37AAF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4415AD9-3C5F-41A5-AFDD-05F3117A1E13}" type="slidenum">
              <a:rPr lang="en-GB" altLang="en-US"/>
              <a:pPr>
                <a:defRPr/>
              </a:pPr>
              <a:t>‹#›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21370490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0">
              <a:srgbClr val="0070C0"/>
            </a:gs>
            <a:gs pos="74001">
              <a:srgbClr val="E0F1F2"/>
            </a:gs>
            <a:gs pos="83000">
              <a:srgbClr val="E0F1F2"/>
            </a:gs>
            <a:gs pos="100000">
              <a:srgbClr val="EBF6F7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>
            <a:extLst>
              <a:ext uri="{FF2B5EF4-FFF2-40B4-BE49-F238E27FC236}">
                <a16:creationId xmlns:a16="http://schemas.microsoft.com/office/drawing/2014/main" id="{B4E42BE1-3D49-5CF0-DE32-438E92247AE2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GB" altLang="en-US"/>
              <a:t>Click to edit Master title style</a:t>
            </a:r>
          </a:p>
        </p:txBody>
      </p:sp>
      <p:sp>
        <p:nvSpPr>
          <p:cNvPr id="1027" name="Rectangle 3">
            <a:extLst>
              <a:ext uri="{FF2B5EF4-FFF2-40B4-BE49-F238E27FC236}">
                <a16:creationId xmlns:a16="http://schemas.microsoft.com/office/drawing/2014/main" id="{83573EB9-DFF3-F899-8423-DA0CBDBB32AE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GB" altLang="en-US"/>
              <a:t>Click to edit Master text styles</a:t>
            </a:r>
          </a:p>
          <a:p>
            <a:pPr lvl="1"/>
            <a:r>
              <a:rPr lang="en-GB" altLang="en-US"/>
              <a:t>Second level</a:t>
            </a:r>
          </a:p>
          <a:p>
            <a:pPr lvl="2"/>
            <a:r>
              <a:rPr lang="en-GB" altLang="en-US"/>
              <a:t>Third level</a:t>
            </a:r>
          </a:p>
          <a:p>
            <a:pPr lvl="3"/>
            <a:r>
              <a:rPr lang="en-GB" altLang="en-US"/>
              <a:t>Fourth level</a:t>
            </a:r>
          </a:p>
          <a:p>
            <a:pPr lvl="4"/>
            <a:r>
              <a:rPr lang="en-GB" altLang="en-US"/>
              <a:t>Fifth level</a:t>
            </a:r>
          </a:p>
        </p:txBody>
      </p:sp>
      <p:sp>
        <p:nvSpPr>
          <p:cNvPr id="1028" name="Rectangle 4">
            <a:extLst>
              <a:ext uri="{FF2B5EF4-FFF2-40B4-BE49-F238E27FC236}">
                <a16:creationId xmlns:a16="http://schemas.microsoft.com/office/drawing/2014/main" id="{4A6FA109-A795-77D0-DC70-964A2F1AE818}"/>
              </a:ext>
            </a:extLst>
          </p:cNvPr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1029" name="Rectangle 5">
            <a:extLst>
              <a:ext uri="{FF2B5EF4-FFF2-40B4-BE49-F238E27FC236}">
                <a16:creationId xmlns:a16="http://schemas.microsoft.com/office/drawing/2014/main" id="{F54368E3-5773-548E-3C20-3104D15EA9D0}"/>
              </a:ext>
            </a:extLst>
          </p:cNvPr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1030" name="Rectangle 6">
            <a:extLst>
              <a:ext uri="{FF2B5EF4-FFF2-40B4-BE49-F238E27FC236}">
                <a16:creationId xmlns:a16="http://schemas.microsoft.com/office/drawing/2014/main" id="{FE99B668-F0EE-3915-0394-43563C1DDD13}"/>
              </a:ext>
            </a:extLst>
          </p:cNvPr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400" smtClean="0"/>
            </a:lvl1pPr>
          </a:lstStyle>
          <a:p>
            <a:pPr>
              <a:defRPr/>
            </a:pPr>
            <a:fld id="{060545E6-2A7B-4DEF-BEDE-CA260AF2F839}" type="slidenum">
              <a:rPr lang="en-GB" altLang="en-US"/>
              <a:pPr>
                <a:defRPr/>
              </a:pPr>
              <a:t>‹#›</a:t>
            </a:fld>
            <a:endParaRPr lang="en-GB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AutoShape 2" descr="Image result for richard parks rugby">
            <a:extLst>
              <a:ext uri="{FF2B5EF4-FFF2-40B4-BE49-F238E27FC236}">
                <a16:creationId xmlns:a16="http://schemas.microsoft.com/office/drawing/2014/main" id="{54113BEC-46D9-8075-57E3-7A3311A838D0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4419600" y="3276600"/>
            <a:ext cx="304800" cy="30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1800"/>
          </a:p>
        </p:txBody>
      </p:sp>
      <p:sp>
        <p:nvSpPr>
          <p:cNvPr id="3075" name="AutoShape 3" descr="Image result for richard parks rugby">
            <a:extLst>
              <a:ext uri="{FF2B5EF4-FFF2-40B4-BE49-F238E27FC236}">
                <a16:creationId xmlns:a16="http://schemas.microsoft.com/office/drawing/2014/main" id="{77DF3F1A-32D7-BA6A-FA85-9E170F576193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4419600" y="3276600"/>
            <a:ext cx="304800" cy="30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1800"/>
          </a:p>
        </p:txBody>
      </p:sp>
      <p:sp>
        <p:nvSpPr>
          <p:cNvPr id="3076" name="Text Box 4">
            <a:extLst>
              <a:ext uri="{FF2B5EF4-FFF2-40B4-BE49-F238E27FC236}">
                <a16:creationId xmlns:a16="http://schemas.microsoft.com/office/drawing/2014/main" id="{EA69F3A1-3E9E-5EFD-D06F-074F3984763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59917" y="1720840"/>
            <a:ext cx="8424167" cy="34163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50000"/>
              </a:spcBef>
              <a:buFontTx/>
              <a:buNone/>
            </a:pPr>
            <a:r>
              <a:rPr lang="en-GB" altLang="en-US" sz="5400" b="1" dirty="0">
                <a:latin typeface="Calibri" panose="020F0502020204030204" pitchFamily="34" charset="0"/>
                <a:cs typeface="Calibri" panose="020F0502020204030204" pitchFamily="34" charset="0"/>
              </a:rPr>
              <a:t>Let’s be honest. If we’re not happy with our behaviour, we should admit it to ourselves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AutoShape 2" descr="Image result for richard parks rugby">
            <a:extLst>
              <a:ext uri="{FF2B5EF4-FFF2-40B4-BE49-F238E27FC236}">
                <a16:creationId xmlns:a16="http://schemas.microsoft.com/office/drawing/2014/main" id="{BC44ED8B-5C0E-0EE0-C9AD-005F2AB6632B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4419600" y="3276600"/>
            <a:ext cx="304800" cy="30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1800"/>
          </a:p>
        </p:txBody>
      </p:sp>
      <p:sp>
        <p:nvSpPr>
          <p:cNvPr id="5123" name="AutoShape 3" descr="Image result for richard parks rugby">
            <a:extLst>
              <a:ext uri="{FF2B5EF4-FFF2-40B4-BE49-F238E27FC236}">
                <a16:creationId xmlns:a16="http://schemas.microsoft.com/office/drawing/2014/main" id="{775E233C-24F6-F49F-7783-26067DCD30D1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4419600" y="3276600"/>
            <a:ext cx="304800" cy="30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1800"/>
          </a:p>
        </p:txBody>
      </p:sp>
      <p:sp>
        <p:nvSpPr>
          <p:cNvPr id="5124" name="Text Box 4">
            <a:extLst>
              <a:ext uri="{FF2B5EF4-FFF2-40B4-BE49-F238E27FC236}">
                <a16:creationId xmlns:a16="http://schemas.microsoft.com/office/drawing/2014/main" id="{DECF402F-B928-39F9-FC92-E3D881E1B68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59569" y="2136339"/>
            <a:ext cx="8424862" cy="258532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50000"/>
              </a:spcBef>
              <a:buFontTx/>
              <a:buNone/>
            </a:pPr>
            <a:r>
              <a:rPr lang="en-GB" altLang="en-US" sz="5400" b="1" dirty="0">
                <a:latin typeface="Calibri" panose="020F0502020204030204" pitchFamily="34" charset="0"/>
                <a:cs typeface="Calibri" panose="020F0502020204030204" pitchFamily="34" charset="0"/>
              </a:rPr>
              <a:t>Let’s get to know our weaknesses so that we</a:t>
            </a:r>
            <a:br>
              <a:rPr lang="en-GB" altLang="en-US" sz="5400" b="1" dirty="0">
                <a:latin typeface="Calibri" panose="020F0502020204030204" pitchFamily="34" charset="0"/>
                <a:cs typeface="Calibri" panose="020F0502020204030204" pitchFamily="34" charset="0"/>
              </a:rPr>
            </a:br>
            <a:r>
              <a:rPr lang="en-GB" altLang="en-US" sz="5400" b="1" dirty="0">
                <a:latin typeface="Calibri" panose="020F0502020204030204" pitchFamily="34" charset="0"/>
                <a:cs typeface="Calibri" panose="020F0502020204030204" pitchFamily="34" charset="0"/>
              </a:rPr>
              <a:t>can work on improving them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AutoShape 2" descr="Image result for richard parks rugby">
            <a:extLst>
              <a:ext uri="{FF2B5EF4-FFF2-40B4-BE49-F238E27FC236}">
                <a16:creationId xmlns:a16="http://schemas.microsoft.com/office/drawing/2014/main" id="{82FF6F5A-A490-8DF1-4E03-4FE4CB0F9B33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4419600" y="3276600"/>
            <a:ext cx="304800" cy="30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1800"/>
          </a:p>
        </p:txBody>
      </p:sp>
      <p:sp>
        <p:nvSpPr>
          <p:cNvPr id="7171" name="AutoShape 3" descr="Image result for richard parks rugby">
            <a:extLst>
              <a:ext uri="{FF2B5EF4-FFF2-40B4-BE49-F238E27FC236}">
                <a16:creationId xmlns:a16="http://schemas.microsoft.com/office/drawing/2014/main" id="{702BE674-633A-92A3-83AA-1BD7D096604F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4419600" y="3276600"/>
            <a:ext cx="304800" cy="30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1800"/>
          </a:p>
        </p:txBody>
      </p:sp>
      <p:sp>
        <p:nvSpPr>
          <p:cNvPr id="7172" name="Text Box 4">
            <a:extLst>
              <a:ext uri="{FF2B5EF4-FFF2-40B4-BE49-F238E27FC236}">
                <a16:creationId xmlns:a16="http://schemas.microsoft.com/office/drawing/2014/main" id="{280A6113-6286-DD8A-F3F3-9D2A28C2EDC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59569" y="2136339"/>
            <a:ext cx="8424862" cy="258532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50000"/>
              </a:spcBef>
              <a:buFontTx/>
              <a:buNone/>
            </a:pPr>
            <a:r>
              <a:rPr lang="en-GB" altLang="en-US" sz="5400" b="1" dirty="0">
                <a:latin typeface="Calibri" panose="020F0502020204030204" pitchFamily="34" charset="0"/>
                <a:cs typeface="Calibri" panose="020F0502020204030204" pitchFamily="34" charset="0"/>
              </a:rPr>
              <a:t>We shouldn’t be afraid to ask for help from friends, family members or teachers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AutoShape 2" descr="Image result for richard parks rugby">
            <a:extLst>
              <a:ext uri="{FF2B5EF4-FFF2-40B4-BE49-F238E27FC236}">
                <a16:creationId xmlns:a16="http://schemas.microsoft.com/office/drawing/2014/main" id="{878DE36C-AB29-46C1-18CF-A24D28733719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4419600" y="3276600"/>
            <a:ext cx="304800" cy="30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1800"/>
          </a:p>
        </p:txBody>
      </p:sp>
      <p:sp>
        <p:nvSpPr>
          <p:cNvPr id="9219" name="AutoShape 3" descr="Image result for richard parks rugby">
            <a:extLst>
              <a:ext uri="{FF2B5EF4-FFF2-40B4-BE49-F238E27FC236}">
                <a16:creationId xmlns:a16="http://schemas.microsoft.com/office/drawing/2014/main" id="{636214C5-5E7F-96E4-6EA7-954E1AA4ACDC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4419600" y="3276600"/>
            <a:ext cx="304800" cy="30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1800"/>
          </a:p>
        </p:txBody>
      </p:sp>
      <p:sp>
        <p:nvSpPr>
          <p:cNvPr id="9220" name="Text Box 4">
            <a:extLst>
              <a:ext uri="{FF2B5EF4-FFF2-40B4-BE49-F238E27FC236}">
                <a16:creationId xmlns:a16="http://schemas.microsoft.com/office/drawing/2014/main" id="{0C52C3DE-36CB-7E72-A1CF-B55F24D5DB1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60000" y="2136339"/>
            <a:ext cx="8424000" cy="258532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50000"/>
              </a:spcBef>
              <a:buFontTx/>
              <a:buNone/>
            </a:pPr>
            <a:r>
              <a:rPr lang="en-GB" altLang="en-US" sz="5400" b="1" dirty="0">
                <a:latin typeface="Calibri" panose="020F0502020204030204" pitchFamily="34" charset="0"/>
                <a:cs typeface="Calibri" panose="020F0502020204030204" pitchFamily="34" charset="0"/>
              </a:rPr>
              <a:t>We should avoid mixing with people who’ve had a bad influence on us in the past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AutoShape 2" descr="Image result for richard parks rugby">
            <a:extLst>
              <a:ext uri="{FF2B5EF4-FFF2-40B4-BE49-F238E27FC236}">
                <a16:creationId xmlns:a16="http://schemas.microsoft.com/office/drawing/2014/main" id="{BBD7C792-5D80-B18D-1465-02EDFA4E034C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4419600" y="3276600"/>
            <a:ext cx="304800" cy="30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1800"/>
          </a:p>
        </p:txBody>
      </p:sp>
      <p:sp>
        <p:nvSpPr>
          <p:cNvPr id="11267" name="AutoShape 3" descr="Image result for richard parks rugby">
            <a:extLst>
              <a:ext uri="{FF2B5EF4-FFF2-40B4-BE49-F238E27FC236}">
                <a16:creationId xmlns:a16="http://schemas.microsoft.com/office/drawing/2014/main" id="{6A365E1E-4139-8F2C-5A76-7FC5861A3D4E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4419600" y="3276600"/>
            <a:ext cx="304800" cy="30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1800"/>
          </a:p>
        </p:txBody>
      </p:sp>
      <p:sp>
        <p:nvSpPr>
          <p:cNvPr id="11268" name="Text Box 4">
            <a:extLst>
              <a:ext uri="{FF2B5EF4-FFF2-40B4-BE49-F238E27FC236}">
                <a16:creationId xmlns:a16="http://schemas.microsoft.com/office/drawing/2014/main" id="{FB624D36-613B-F994-9145-156CBA83E2A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59569" y="1305342"/>
            <a:ext cx="8424862" cy="34163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50000"/>
              </a:spcBef>
              <a:buFontTx/>
              <a:buNone/>
            </a:pPr>
            <a:r>
              <a:rPr lang="en-GB" altLang="en-US" sz="5400" b="1" dirty="0">
                <a:latin typeface="Calibri" panose="020F0502020204030204" pitchFamily="34" charset="0"/>
                <a:cs typeface="Calibri" panose="020F0502020204030204" pitchFamily="34" charset="0"/>
              </a:rPr>
              <a:t>Let’s learn from our mistakes so that we can take advantage of the second chance that is on offer to us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Default Design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fault Design">
      <a:majorFont>
        <a:latin typeface="Arial"/>
        <a:ea typeface=""/>
        <a:cs typeface="Arial"/>
      </a:majorFont>
      <a:minorFont>
        <a:latin typeface="Arial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473</TotalTime>
  <Words>90</Words>
  <Application>Microsoft Office PowerPoint</Application>
  <PresentationFormat>On-screen Show (4:3)</PresentationFormat>
  <Paragraphs>10</Paragraphs>
  <Slides>5</Slides>
  <Notes>5</Notes>
  <HiddenSlides>0</HiddenSlides>
  <MMClips>0</MMClips>
  <ScaleCrop>false</ScaleCrop>
  <HeadingPairs>
    <vt:vector size="6" baseType="variant">
      <vt:variant>
        <vt:lpstr>Fonts Used</vt:lpstr>
      </vt:variant>
      <vt:variant>
        <vt:i4>1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5</vt:i4>
      </vt:variant>
    </vt:vector>
  </HeadingPairs>
  <TitlesOfParts>
    <vt:vector size="7" baseType="lpstr">
      <vt:lpstr>Arial</vt:lpstr>
      <vt:lpstr>Default Design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Behaviour matters</dc:title>
  <dc:creator>Helen Gwynne-Kinsey</dc:creator>
  <cp:keywords>SPCK</cp:keywords>
  <cp:lastModifiedBy>Hilary Homer</cp:lastModifiedBy>
  <cp:revision>26</cp:revision>
  <dcterms:created xsi:type="dcterms:W3CDTF">2015-02-13T13:36:30Z</dcterms:created>
  <dcterms:modified xsi:type="dcterms:W3CDTF">2023-07-25T11:17:46Z</dcterms:modified>
</cp:coreProperties>
</file>