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59" r:id="rId5"/>
    <p:sldId id="257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84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537AF-4EA3-58EA-3EB6-828DF9773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193FF-4739-802D-A640-F0B378C73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7BA6F-087C-7707-21AD-B506B1EF7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77B1B-37AC-F3FB-C95C-7E0CF0BB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0961A-FDA3-1839-59E8-ACDEF8A9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355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78F4-1082-C739-B29D-BE4F972A1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02C3F-303B-1514-E68B-1E6356BAF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0CC9C-846A-BD20-E57C-43BF9AFCC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6E90C-9AA8-20F0-DE9C-A4F1A2E29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1E071-02CB-EEFC-F34B-5B1B16C8E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29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0B0B3-E006-BBA1-DDA2-12FAE43A0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18976-2C3E-BE68-4F46-2B43869FB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B6138-11D2-399F-6DB5-5F553049D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3833F-3D93-B006-BABC-6FB65E40B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40C9D-A77C-35DF-4B88-D5B84EBEB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300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EC02-43EE-D9B5-6FB6-36DA8E48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7BEB6-A10B-4168-2BDA-E356C69A9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B48DBC-0CD3-7FAB-0E4F-CCA1865B1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67CDA1-A32D-059E-1954-65DA8D7D8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07D12-1ECA-5A79-07C1-0715DF94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58524-6536-BDE3-9BAE-E48127A30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372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0B38C-1051-CF10-A66A-15C12A269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E0B02-18DC-3AAB-F8AD-F0C128196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52470-C57B-6B6A-F760-F8CA59A4D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B5FE39-CC9B-2CF8-585C-61FE952D9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94430E-FF78-E3F7-CA48-8FCF06447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D4EB49-6E79-4A63-5252-BB0220A3B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1DD981-AA29-2F21-F3B9-F41275D6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C8A23E-795A-9ADD-EC32-32F116E7A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051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725EC-4040-E838-E0B5-AEFC2C6C3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B59309-68EA-A2C6-C9AC-D157C2285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CD1FA6-E5D4-7240-96BB-99B3EAF49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209C6-A782-B63D-76E0-77B8CED5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720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D337AF-8094-3CFC-C421-4AC93DD31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418C91-9F44-990A-4791-FED483C34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A6746-D992-6178-7828-A5D22303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13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8B7C8-574A-B991-C15B-43AC2A8DB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C3D05-CF71-C640-8A64-D2BD6EB15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413BE-433F-7E7C-1567-45C643923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E4BADC-8B8C-D44B-41D1-D8B25734D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6AD22-BFDD-807A-F7CA-72E75D8D4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474C4-9352-71CD-EC3A-2F5AAC00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526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679F7-FEF4-9C50-D54C-FC6AB18F9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7C3D0B-1B1F-C0C6-83DF-F4D901B87B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1887A-1B90-0216-770D-DB9B5FF3E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EF572D-9995-DAC4-38CF-DAEF839DB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80811-1086-089E-8498-55B964276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9134C-501C-BB22-ACD9-D7A89B2A7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303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32E8E-1547-9775-4CFE-928769A0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582F61-BF46-E998-0A64-7A6FACAAF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95802-5A25-BCBB-6505-C0A0CF995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7171A-6049-1F77-57C1-C3E21DA6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98408-C6EC-7E2C-3F9B-A354B26D2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0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A7ECAC-317A-C0E3-5AD5-2B8923CD9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F34E4-0015-3ED6-A83B-C1C3EA56F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6B1BD-BEC3-B132-68FF-D1D10174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4B6DB-14C3-ECF0-6795-021F6B70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99A33-AE0F-D965-1384-ABC0492C8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646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D1E689-A99E-4DE9-209B-710F47221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53A7D-0D06-0DCE-41E1-9F88EBAF3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A59E4-032F-7D86-779A-C75E6C8C7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E84DD-9FD1-458D-9037-07641F135CFC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21397-7900-4C8C-17A7-94ED444DA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45A8C-E286-FDBB-657C-E2861DD99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44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Elcometer 132 Safety Torch / Flash Light">
            <a:extLst>
              <a:ext uri="{FF2B5EF4-FFF2-40B4-BE49-F238E27FC236}">
                <a16:creationId xmlns:a16="http://schemas.microsoft.com/office/drawing/2014/main" id="{D68B230E-7630-DD4C-B8E0-7815405E0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2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783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RS Fox 40 Emergency Whistle | Canoe and Kayak Store">
            <a:extLst>
              <a:ext uri="{FF2B5EF4-FFF2-40B4-BE49-F238E27FC236}">
                <a16:creationId xmlns:a16="http://schemas.microsoft.com/office/drawing/2014/main" id="{E3833D7A-093A-700E-8EBD-E06A20DD9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6" y="643466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28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206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6" name="Picture 8" descr="MICHELIN Manchester map - ViaMichelin">
            <a:extLst>
              <a:ext uri="{FF2B5EF4-FFF2-40B4-BE49-F238E27FC236}">
                <a16:creationId xmlns:a16="http://schemas.microsoft.com/office/drawing/2014/main" id="{81FF99CA-81B0-1EC0-F809-12C5F15829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3" r="-1" b="989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897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w to read a compass | National Trust">
            <a:extLst>
              <a:ext uri="{FF2B5EF4-FFF2-40B4-BE49-F238E27FC236}">
                <a16:creationId xmlns:a16="http://schemas.microsoft.com/office/drawing/2014/main" id="{FF48C20B-AC8A-7D64-1D88-F84BBA2BF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76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Best satnav 2023: Get from A to B without the stress | Expert Reviews">
            <a:extLst>
              <a:ext uri="{FF2B5EF4-FFF2-40B4-BE49-F238E27FC236}">
                <a16:creationId xmlns:a16="http://schemas.microsoft.com/office/drawing/2014/main" id="{B24BF809-16B4-4708-4EB0-0418A55FEF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470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Church Bells - Image Journal">
            <a:extLst>
              <a:ext uri="{FF2B5EF4-FFF2-40B4-BE49-F238E27FC236}">
                <a16:creationId xmlns:a16="http://schemas.microsoft.com/office/drawing/2014/main" id="{C702816A-1DBF-02FE-A4F7-5ED248882A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" b="2442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48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La increíble historia del marinero Tim Shaddock y Bella; el náufrago y su  perrita sobrevivieron 2 meses a la deriva en el Océano Pacífico">
            <a:extLst>
              <a:ext uri="{FF2B5EF4-FFF2-40B4-BE49-F238E27FC236}">
                <a16:creationId xmlns:a16="http://schemas.microsoft.com/office/drawing/2014/main" id="{16A0C1AC-D53A-2B77-CE4D-F9D3F442E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8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007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2023-07-20T08:05:16Z</dcterms:created>
  <dcterms:modified xsi:type="dcterms:W3CDTF">2023-07-20T08:21:11Z</dcterms:modified>
</cp:coreProperties>
</file>