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C3BA6-6B38-4042-90C1-89CFACF9F3FD}" v="14" dt="2023-06-21T07:30:51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1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E553-152B-4052-8A3D-ADB8F6E4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81228-DABF-4EF7-A20B-B24DDD23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8806B-E375-4068-A601-347409D0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D9B6F-DBE3-4180-B52E-B69BAFB3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696DD-02F4-47E5-80F7-8E6A7B7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72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C475-801D-4B65-B463-12C1080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1995-AEA8-4C55-AB4B-6270A42E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7A354-FF26-47C6-8B90-19809E5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FA9E-9C64-4212-B0CC-3F4F7AA5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81C7-F45A-41FA-BEFE-D2DF876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A412-9A47-4C2C-8ED8-BA3BEC4F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C3A83-A4AF-4276-A9A6-C86100BC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BF031-DD6A-4A1F-8DD7-1336A9E1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FF6C2-C52E-40F4-816A-CF8635B6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7F522-5228-42AF-A5AC-2538E17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0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8941-1E77-49C9-987B-FC48D7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7F500-9796-4A57-85D4-8671C1D93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89EAD-3843-4D1D-AA58-15CB9768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51460-CA72-49E2-A09B-E90A0D3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D2FCF-4DA9-41F7-BD69-97A7578A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DCE23-8AA7-4324-B11D-989AA3CA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5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AACB-88EF-4D0F-B03B-1B48EE1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B03C7-7B6A-4297-B816-4054C6D8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AA516-CFAD-48C7-A4D7-F73ED0E0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00DA8B-0E4B-4E65-96F5-738CA4C5D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F4ED4-7F92-4ED6-B61E-ADD07717B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ED117-E453-4FEF-A524-7A82FE56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43FF1F-A52A-45C3-998B-86991B07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EF187-0C8B-45C2-8BDA-5061977D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1681-B42B-4455-8665-DDA540D8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7292B-61B6-40B0-988C-112F828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DDF875-146B-4861-AB31-F1562C0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3256D-FF8D-42BD-AAB7-89570F9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0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3AD7E-2134-4F88-BC7D-99E362AF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2C047-2A79-48E6-B3C1-B87500CC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73947-72BA-444E-837C-044DF51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E254-9D7E-455F-9A13-21406E4E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2658-BE72-4D88-8213-D1563B4E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75ED0-729C-4C82-AFFA-BB2E9A612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99E72-F1AB-44B0-BAE4-8492085E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3712E-66CD-49FC-9DD7-9AACFADF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1375F-34B0-4069-931E-839FFB6C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EB47-00C0-42B2-963B-7F831A7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42FD0E-240B-49BF-B568-BDBE3ABE9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4913-3D05-45A3-8086-63E4E9CF6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BC9D8-A1B1-409F-BBBB-1E3AD4B2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90C97-25B0-4502-837D-C8798895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B77F6-F94B-4389-800B-5D96D02E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CF8D-40E7-47FA-8126-54E9ABF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80D37-6A93-4968-A90F-BA9DBDC9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A0C0F-0B42-42FF-8BB8-CA9D04AE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E88DC-4121-461E-8DC5-E186653F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BA824-2E1B-447A-8094-4B7D344D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78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E83015-AC6A-4F28-B8A3-B1C14BF4B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0D30A-86A4-407A-BAF3-EB06EBA26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65DF3-3A03-407C-993A-853C4400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18949-8B19-4D47-B3E9-5CF2A294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4FF00-C45E-4062-8E64-6B4AF303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6FC5A0-25DB-44AB-A4E8-C5AF8352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659F4-F8D6-4AE7-A9D0-308825F0D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983D4-BA3B-4E6F-8EC2-E4331A5BB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A6C3-9390-45A1-B87B-3E679EC8118B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D8365-9160-4478-8F2E-8632DC5B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43229-6606-40F9-917F-C456C20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CCA3-5D65-4F7F-96D4-080395788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7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9E6B-EB31-430B-8258-37E8ED316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721" y="2533913"/>
            <a:ext cx="11242089" cy="2387600"/>
          </a:xfrm>
        </p:spPr>
        <p:txBody>
          <a:bodyPr>
            <a:noAutofit/>
          </a:bodyPr>
          <a:lstStyle/>
          <a:p>
            <a:r>
              <a:rPr lang="en-GB" sz="230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22168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sky, snow, slope&#10;&#10;Description automatically generated">
            <a:extLst>
              <a:ext uri="{FF2B5EF4-FFF2-40B4-BE49-F238E27FC236}">
                <a16:creationId xmlns:a16="http://schemas.microsoft.com/office/drawing/2014/main" id="{3F2C2CAC-577C-3976-7A6E-7A18CD5344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6" b="32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8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picture containing sunrise, sky, outdoor, landscape&#10;&#10;Description automatically generated">
            <a:extLst>
              <a:ext uri="{FF2B5EF4-FFF2-40B4-BE49-F238E27FC236}">
                <a16:creationId xmlns:a16="http://schemas.microsoft.com/office/drawing/2014/main" id="{EC1EE23E-F28E-5C15-B155-20ADE51E2F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4" r="13624"/>
          <a:stretch/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6" name="Picture 5" descr="A painting of a person holding a large black book over his head&#10;&#10;Description automatically generated with low confidence">
            <a:extLst>
              <a:ext uri="{FF2B5EF4-FFF2-40B4-BE49-F238E27FC236}">
                <a16:creationId xmlns:a16="http://schemas.microsoft.com/office/drawing/2014/main" id="{01111F0C-FE2B-56D1-C980-AE5A32D5E9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r="19683" b="-1"/>
          <a:stretch/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Croagh Patrick - Wikipedia">
            <a:extLst>
              <a:ext uri="{FF2B5EF4-FFF2-40B4-BE49-F238E27FC236}">
                <a16:creationId xmlns:a16="http://schemas.microsoft.com/office/drawing/2014/main" id="{A4DAAFEA-FC3C-811D-4368-5027462DD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r="13628"/>
          <a:stretch/>
        </p:blipFill>
        <p:spPr bwMode="auto">
          <a:xfrm>
            <a:off x="20" y="-1"/>
            <a:ext cx="7998205" cy="6858000"/>
          </a:xfrm>
          <a:prstGeom prst="rect">
            <a:avLst/>
          </a:prstGeom>
          <a:noFill/>
        </p:spPr>
      </p:pic>
      <p:pic>
        <p:nvPicPr>
          <p:cNvPr id="4" name="Picture 3" descr="A group of people hiking on a rocky mountain&#10;&#10;Description automatically generated with medium confidence">
            <a:extLst>
              <a:ext uri="{FF2B5EF4-FFF2-40B4-BE49-F238E27FC236}">
                <a16:creationId xmlns:a16="http://schemas.microsoft.com/office/drawing/2014/main" id="{D9B853C7-E7AA-5DB4-9B58-4F392C38C7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" r="52890" b="-1"/>
          <a:stretch/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1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E40CE7CC-E038-9996-32EC-75E467183D49}"/>
              </a:ext>
            </a:extLst>
          </p:cNvPr>
          <p:cNvSpPr/>
          <p:nvPr/>
        </p:nvSpPr>
        <p:spPr>
          <a:xfrm>
            <a:off x="1931316" y="544286"/>
            <a:ext cx="4593772" cy="2329543"/>
          </a:xfrm>
          <a:prstGeom prst="wedgeRoundRectCallout">
            <a:avLst>
              <a:gd name="adj1" fmla="val 92994"/>
              <a:gd name="adj2" fmla="val -232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Revising for my exams feels like I’m traipsing up a mountain! 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CAFEFEDB-0CC7-5D13-BFCC-49F2DAA50CF5}"/>
              </a:ext>
            </a:extLst>
          </p:cNvPr>
          <p:cNvSpPr/>
          <p:nvPr/>
        </p:nvSpPr>
        <p:spPr>
          <a:xfrm>
            <a:off x="7141240" y="1219200"/>
            <a:ext cx="4767309" cy="2956264"/>
          </a:xfrm>
          <a:prstGeom prst="wedgeEllipseCallout">
            <a:avLst>
              <a:gd name="adj1" fmla="val -83330"/>
              <a:gd name="adj2" fmla="val 1042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I’d move mountains </a:t>
            </a:r>
            <a:r>
              <a:rPr lang="en-GB" sz="4000">
                <a:solidFill>
                  <a:schemeClr val="tx1"/>
                </a:solidFill>
              </a:rPr>
              <a:t>for you.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48288408-1395-F8C1-550A-938D38B127A6}"/>
              </a:ext>
            </a:extLst>
          </p:cNvPr>
          <p:cNvSpPr/>
          <p:nvPr/>
        </p:nvSpPr>
        <p:spPr>
          <a:xfrm>
            <a:off x="663077" y="3135086"/>
            <a:ext cx="3223123" cy="3054976"/>
          </a:xfrm>
          <a:prstGeom prst="wedgeRectCallout">
            <a:avLst>
              <a:gd name="adj1" fmla="val -59940"/>
              <a:gd name="adj2" fmla="val -8650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You’re making a mountain out of a molehill! 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E265D69-C1AC-1A0A-A8D8-39DFE72B6979}"/>
              </a:ext>
            </a:extLst>
          </p:cNvPr>
          <p:cNvSpPr/>
          <p:nvPr/>
        </p:nvSpPr>
        <p:spPr>
          <a:xfrm>
            <a:off x="5394981" y="4414950"/>
            <a:ext cx="4462245" cy="2138250"/>
          </a:xfrm>
          <a:prstGeom prst="wedgeRoundRectCallout">
            <a:avLst>
              <a:gd name="adj1" fmla="val 93218"/>
              <a:gd name="adj2" fmla="val 804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I feel like I’m on top of the world!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38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3</cp:revision>
  <dcterms:created xsi:type="dcterms:W3CDTF">2019-12-06T10:55:30Z</dcterms:created>
  <dcterms:modified xsi:type="dcterms:W3CDTF">2023-07-13T17:35:35Z</dcterms:modified>
</cp:coreProperties>
</file>