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19C0DA-27A9-4061-814E-3F5D68DD8CEC}" v="9" dt="2023-06-07T16:28:21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3731" y="2321005"/>
            <a:ext cx="68645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GB" sz="13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607B98-7700-4DC9-8BE8-A876255F9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red car parked on a road&#10;&#10;Description automatically generated with low confidence">
            <a:extLst>
              <a:ext uri="{FF2B5EF4-FFF2-40B4-BE49-F238E27FC236}">
                <a16:creationId xmlns:a16="http://schemas.microsoft.com/office/drawing/2014/main" id="{EE64C644-3789-29A2-0C85-E06481EFA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36" y="0"/>
            <a:ext cx="10249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mall pink car parked in a parking lot&#10;&#10;Description automatically generated with low confidence">
            <a:extLst>
              <a:ext uri="{FF2B5EF4-FFF2-40B4-BE49-F238E27FC236}">
                <a16:creationId xmlns:a16="http://schemas.microsoft.com/office/drawing/2014/main" id="{40BE9988-F284-54E6-676D-DF830458F2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8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ld’s Smallest Cars">
            <a:extLst>
              <a:ext uri="{FF2B5EF4-FFF2-40B4-BE49-F238E27FC236}">
                <a16:creationId xmlns:a16="http://schemas.microsoft.com/office/drawing/2014/main" id="{1D6786F8-BCBE-2CED-004E-304C3A79F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504" y="423950"/>
            <a:ext cx="8780992" cy="601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59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44FCE4-130F-F40B-5654-DA7B040978EA}"/>
              </a:ext>
            </a:extLst>
          </p:cNvPr>
          <p:cNvSpPr txBox="1"/>
          <p:nvPr/>
        </p:nvSpPr>
        <p:spPr>
          <a:xfrm>
            <a:off x="4354513" y="841375"/>
            <a:ext cx="3505200" cy="3114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Julian of Norwich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c. 1343 – after 1416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person wearing a white headdress&#10;&#10;Description automatically generated with low confidence">
            <a:extLst>
              <a:ext uri="{FF2B5EF4-FFF2-40B4-BE49-F238E27FC236}">
                <a16:creationId xmlns:a16="http://schemas.microsoft.com/office/drawing/2014/main" id="{BA5C9BCC-30C4-0337-8FDC-993B351EE5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0"/>
          <a:stretch/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1" name="Group 17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19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1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30" name="Freeform: Shape 22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statue of a person holding a book&#10;&#10;Description automatically generated">
            <a:extLst>
              <a:ext uri="{FF2B5EF4-FFF2-40B4-BE49-F238E27FC236}">
                <a16:creationId xmlns:a16="http://schemas.microsoft.com/office/drawing/2014/main" id="{24BC7E0C-0CFA-5603-76BD-6CC8CB38FE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0" r="1" b="1"/>
          <a:stretch/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6639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human face, clothing, portrait&#10;&#10;Description automatically generated">
            <a:extLst>
              <a:ext uri="{FF2B5EF4-FFF2-40B4-BE49-F238E27FC236}">
                <a16:creationId xmlns:a16="http://schemas.microsoft.com/office/drawing/2014/main" id="{A6FC9B6B-4852-4576-1C6E-EAFD29276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41" y="0"/>
            <a:ext cx="4290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7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human face, clothing, portrait&#10;&#10;Description automatically generated">
            <a:extLst>
              <a:ext uri="{FF2B5EF4-FFF2-40B4-BE49-F238E27FC236}">
                <a16:creationId xmlns:a16="http://schemas.microsoft.com/office/drawing/2014/main" id="{A6FC9B6B-4852-4576-1C6E-EAFD29276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9071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7F257A-9F7C-0D8C-88E7-0F7AC8415C71}"/>
              </a:ext>
            </a:extLst>
          </p:cNvPr>
          <p:cNvSpPr txBox="1"/>
          <p:nvPr/>
        </p:nvSpPr>
        <p:spPr>
          <a:xfrm>
            <a:off x="4724399" y="823672"/>
            <a:ext cx="7128933" cy="521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‘</a:t>
            </a:r>
            <a:r>
              <a:rPr lang="en-US" sz="2800" dirty="0">
                <a:effectLst/>
              </a:rPr>
              <a:t>A little thing, the quantity of a hazel nut, lying in the palm of my hand . . . And it was as round as any ball. I looked upon it with the eye of my understanding, and thought, ‘What may this be?’ And it was answered generally thus, ‘It is all that is made.’ I marvelled at how it might last, for I thought it might suddenly have fallen to nothing for littleness. And I was answered in my understanding: it lasts and ever shall, for God loves it.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effectLst/>
              </a:rPr>
              <a:t>In this little thing I saw three properties. The first is that God made it. The second that God loves it. And the third, that God keeps it.’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4021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150</Words>
  <Application>Microsoft Office PowerPoint</Application>
  <PresentationFormat>Widescreen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6</cp:revision>
  <dcterms:created xsi:type="dcterms:W3CDTF">2019-06-03T10:07:53Z</dcterms:created>
  <dcterms:modified xsi:type="dcterms:W3CDTF">2023-06-28T15:57:04Z</dcterms:modified>
</cp:coreProperties>
</file>