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6D3D6-B794-407D-B29F-CB2DFBB032C4}" type="datetimeFigureOut">
              <a:rPr lang="en-US" smtClean="0"/>
              <a:t>7/3/2023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FF476E-B271-46A6-834A-867985050D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549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F476E-B271-46A6-834A-867985050D6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7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7B6F-5406-4477-8B6C-F1FBEDA67309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375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83BF1-13F5-48BD-A134-DC1C3A740E0D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178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C428-6F23-46D8-BE3A-0E211D462D93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129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9B6B3-280D-4928-9B5D-A379A88F5F53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224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91B87-3DCA-497E-AF61-78D08DAB5F3B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460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EC0D1-1930-4C0A-99F0-C2F79E4C571A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934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C828-74B9-4815-A494-05FBE28E070D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224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CB728-B931-4511-B1FE-5ED6A9D305E3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129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1DEB-913E-4E90-8B1B-FCBA376A5052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050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B5F2-9D16-4C2E-B8F1-592D4CD6D725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72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71A72-97D8-4E35-B244-0A487EF5E485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558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693AB-A283-4FC8-9C7B-10B9743BD4E6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041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28900" y="1600200"/>
            <a:ext cx="3886200" cy="1371600"/>
          </a:xfrm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rgbClr val="00B050"/>
                </a:solidFill>
              </a:rPr>
              <a:t>Welcome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8300" y="3124200"/>
            <a:ext cx="5867400" cy="13716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Today, we are going to talk about the power of positivity!</a:t>
            </a:r>
          </a:p>
        </p:txBody>
      </p:sp>
    </p:spTree>
    <p:extLst>
      <p:ext uri="{BB962C8B-B14F-4D97-AF65-F5344CB8AC3E}">
        <p14:creationId xmlns:p14="http://schemas.microsoft.com/office/powerpoint/2010/main" val="1042411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858000" cy="147796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Positivity can be demonstrated in many 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700" dirty="0"/>
              <a:t>Showing respect and having good manners</a:t>
            </a:r>
          </a:p>
          <a:p>
            <a:pPr>
              <a:lnSpc>
                <a:spcPct val="120000"/>
              </a:lnSpc>
            </a:pPr>
            <a:r>
              <a:rPr lang="en-US" sz="2700" dirty="0"/>
              <a:t>Being supportive and encouraging</a:t>
            </a:r>
          </a:p>
          <a:p>
            <a:pPr>
              <a:lnSpc>
                <a:spcPct val="120000"/>
              </a:lnSpc>
            </a:pPr>
            <a:r>
              <a:rPr lang="en-US" sz="2700" dirty="0"/>
              <a:t>Being friendly</a:t>
            </a:r>
          </a:p>
          <a:p>
            <a:pPr>
              <a:lnSpc>
                <a:spcPct val="120000"/>
              </a:lnSpc>
            </a:pPr>
            <a:r>
              <a:rPr lang="en-US" sz="2700" dirty="0"/>
              <a:t>Being truthful, but kind</a:t>
            </a:r>
          </a:p>
          <a:p>
            <a:pPr>
              <a:lnSpc>
                <a:spcPct val="120000"/>
              </a:lnSpc>
            </a:pPr>
            <a:r>
              <a:rPr lang="en-US" sz="2700" dirty="0"/>
              <a:t>Considering other people’s feelings</a:t>
            </a:r>
          </a:p>
          <a:p>
            <a:pPr>
              <a:lnSpc>
                <a:spcPct val="120000"/>
              </a:lnSpc>
            </a:pPr>
            <a:r>
              <a:rPr lang="en-US" sz="2700" dirty="0"/>
              <a:t>Being constructive when people communicate with us</a:t>
            </a:r>
          </a:p>
          <a:p>
            <a:pPr>
              <a:lnSpc>
                <a:spcPct val="120000"/>
              </a:lnSpc>
            </a:pPr>
            <a:r>
              <a:rPr lang="en-US" sz="2700" dirty="0"/>
              <a:t>Being cheerful</a:t>
            </a:r>
          </a:p>
          <a:p>
            <a:pPr>
              <a:lnSpc>
                <a:spcPct val="120000"/>
              </a:lnSpc>
            </a:pPr>
            <a:r>
              <a:rPr lang="en-US" sz="2700" dirty="0"/>
              <a:t>Being attentive; listening carefully</a:t>
            </a:r>
          </a:p>
        </p:txBody>
      </p:sp>
    </p:spTree>
    <p:extLst>
      <p:ext uri="{BB962C8B-B14F-4D97-AF65-F5344CB8AC3E}">
        <p14:creationId xmlns:p14="http://schemas.microsoft.com/office/powerpoint/2010/main" val="203257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0300" y="503238"/>
            <a:ext cx="4343400" cy="792162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What do you see?</a:t>
            </a:r>
          </a:p>
        </p:txBody>
      </p:sp>
      <p:pic>
        <p:nvPicPr>
          <p:cNvPr id="1026" name="Picture 2" descr="C:\Users\spooky\Pictures\Glass Half Full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592" y="1493837"/>
            <a:ext cx="564881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760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74638"/>
            <a:ext cx="4267200" cy="868362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A famous saying!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052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700" dirty="0"/>
              <a:t>‘Is the glass half full or half empty?’ is a well-known saying</a:t>
            </a:r>
          </a:p>
          <a:p>
            <a:pPr>
              <a:lnSpc>
                <a:spcPct val="110000"/>
              </a:lnSpc>
            </a:pPr>
            <a:r>
              <a:rPr lang="en-US" sz="2700" dirty="0"/>
              <a:t>It means that we can view situations in different ways</a:t>
            </a:r>
          </a:p>
          <a:p>
            <a:pPr>
              <a:lnSpc>
                <a:spcPct val="110000"/>
              </a:lnSpc>
            </a:pPr>
            <a:r>
              <a:rPr lang="en-US" sz="2700" dirty="0"/>
              <a:t>If we feel gloomy, we might only see what is lacking or what still needs to be done</a:t>
            </a:r>
          </a:p>
          <a:p>
            <a:pPr>
              <a:lnSpc>
                <a:spcPct val="110000"/>
              </a:lnSpc>
            </a:pPr>
            <a:r>
              <a:rPr lang="en-US" sz="2700" dirty="0"/>
              <a:t>If we feel positive, we will celebrate what has been achieved, and feel optimistic about what is to come</a:t>
            </a:r>
          </a:p>
        </p:txBody>
      </p:sp>
    </p:spTree>
    <p:extLst>
      <p:ext uri="{BB962C8B-B14F-4D97-AF65-F5344CB8AC3E}">
        <p14:creationId xmlns:p14="http://schemas.microsoft.com/office/powerpoint/2010/main" val="4249398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0" y="274638"/>
            <a:ext cx="2667000" cy="86836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Negativity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r>
              <a:rPr lang="en-US" sz="2700" dirty="0"/>
              <a:t>Being rude or ill-mannered</a:t>
            </a:r>
          </a:p>
          <a:p>
            <a:r>
              <a:rPr lang="en-US" sz="2700" dirty="0"/>
              <a:t>Being bad-tempered</a:t>
            </a:r>
          </a:p>
          <a:p>
            <a:r>
              <a:rPr lang="en-US" sz="2700" dirty="0"/>
              <a:t>Being judgmental rather than constructive</a:t>
            </a:r>
          </a:p>
          <a:p>
            <a:r>
              <a:rPr lang="en-US" sz="2700" dirty="0"/>
              <a:t>Always seeing the worst in someone; labelling people</a:t>
            </a:r>
          </a:p>
          <a:p>
            <a:r>
              <a:rPr lang="en-US" sz="2700" dirty="0"/>
              <a:t>Being insensitive to those around them</a:t>
            </a:r>
          </a:p>
          <a:p>
            <a:r>
              <a:rPr lang="en-US" sz="2700" dirty="0"/>
              <a:t>Being destructive</a:t>
            </a:r>
          </a:p>
          <a:p>
            <a:r>
              <a:rPr lang="en-US" sz="2700" dirty="0"/>
              <a:t>Being discouraging</a:t>
            </a:r>
          </a:p>
          <a:p>
            <a:r>
              <a:rPr lang="en-US" sz="2700" dirty="0"/>
              <a:t>Being ungracious</a:t>
            </a:r>
          </a:p>
          <a:p>
            <a:r>
              <a:rPr lang="en-US" sz="2700" dirty="0"/>
              <a:t>Being selfish</a:t>
            </a:r>
          </a:p>
        </p:txBody>
      </p:sp>
    </p:spTree>
    <p:extLst>
      <p:ext uri="{BB962C8B-B14F-4D97-AF65-F5344CB8AC3E}">
        <p14:creationId xmlns:p14="http://schemas.microsoft.com/office/powerpoint/2010/main" val="1199488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274638"/>
            <a:ext cx="3810000" cy="868362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Let’s celebrate!</a:t>
            </a:r>
          </a:p>
        </p:txBody>
      </p:sp>
      <p:pic>
        <p:nvPicPr>
          <p:cNvPr id="1026" name="Picture 2" descr="Celebrating Student Success: A Memorable Graduation Day at York Minster ...">
            <a:extLst>
              <a:ext uri="{FF2B5EF4-FFF2-40B4-BE49-F238E27FC236}">
                <a16:creationId xmlns:a16="http://schemas.microsoft.com/office/drawing/2014/main" id="{8E6A4E4D-EFB7-2916-C443-056AADE52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8" y="1524000"/>
            <a:ext cx="6943725" cy="462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76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3100" dirty="0"/>
            </a:br>
            <a:r>
              <a:rPr lang="en-US" sz="3100" dirty="0"/>
              <a:t>Gospel of Matthew (7:12)</a:t>
            </a:r>
            <a:br>
              <a:rPr lang="en-US" sz="3100" dirty="0"/>
            </a:br>
            <a:r>
              <a:rPr lang="en-US" sz="3100" dirty="0"/>
              <a:t>Gospel of Luke 6:31 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i="1" dirty="0"/>
              <a:t>“Do unto others as you would have them do unto you.”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7</a:t>
            </a:fld>
            <a:endParaRPr lang="en-US" dirty="0"/>
          </a:p>
        </p:txBody>
      </p:sp>
      <p:pic>
        <p:nvPicPr>
          <p:cNvPr id="2050" name="Picture 2" descr="C:\Users\spooky\Pictures\In Lifting other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844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762000"/>
            <a:ext cx="4114800" cy="762000"/>
          </a:xfrm>
        </p:spPr>
        <p:txBody>
          <a:bodyPr>
            <a:normAutofit/>
          </a:bodyPr>
          <a:lstStyle/>
          <a:p>
            <a:r>
              <a:rPr lang="fi-FI" b="1" dirty="0">
                <a:solidFill>
                  <a:srgbClr val="00B050"/>
                </a:solidFill>
              </a:rPr>
              <a:t>The Golden Rule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28900"/>
            <a:ext cx="8229600" cy="1600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‘Do to others as you would have them do to you.’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19EB78-F885-1372-5824-BEAADBF1FEC5}"/>
              </a:ext>
            </a:extLst>
          </p:cNvPr>
          <p:cNvSpPr txBox="1"/>
          <p:nvPr/>
        </p:nvSpPr>
        <p:spPr>
          <a:xfrm>
            <a:off x="3467100" y="4229100"/>
            <a:ext cx="22098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/>
              <a:t>Matthew 7.12</a:t>
            </a:r>
            <a:endParaRPr lang="en-GB" sz="2700" i="1" dirty="0"/>
          </a:p>
        </p:txBody>
      </p:sp>
    </p:spTree>
    <p:extLst>
      <p:ext uri="{BB962C8B-B14F-4D97-AF65-F5344CB8AC3E}">
        <p14:creationId xmlns:p14="http://schemas.microsoft.com/office/powerpoint/2010/main" val="1629482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1636</TotalTime>
  <Words>213</Words>
  <Application>Microsoft Office PowerPoint</Application>
  <PresentationFormat>On-screen Show (4:3)</PresentationFormat>
  <Paragraphs>36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Welcome</vt:lpstr>
      <vt:lpstr>Positivity can be demonstrated in many ways</vt:lpstr>
      <vt:lpstr>What do you see?</vt:lpstr>
      <vt:lpstr>A famous saying!</vt:lpstr>
      <vt:lpstr>Negativity </vt:lpstr>
      <vt:lpstr>Let’s celebrate!</vt:lpstr>
      <vt:lpstr> Gospel of Matthew (7:12) Gospel of Luke 6:31  </vt:lpstr>
      <vt:lpstr>The Golden Rule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spooky</dc:creator>
  <cp:lastModifiedBy>Hilary Homer</cp:lastModifiedBy>
  <cp:revision>30</cp:revision>
  <dcterms:created xsi:type="dcterms:W3CDTF">2023-06-11T09:52:48Z</dcterms:created>
  <dcterms:modified xsi:type="dcterms:W3CDTF">2023-07-03T16:57:26Z</dcterms:modified>
</cp:coreProperties>
</file>