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8E64-8B4D-9720-3189-5D55A9D29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9B740-8AD1-C2C4-D3E4-885D2638E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0E9A5-DE90-6995-56F7-BF62CB7A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B392-56E5-0A33-80F5-7E257BA64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D23ED-4B16-5EE7-A4BA-63191813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87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CE80-5576-B203-5C50-4078ADBF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D611C-82C2-B9D4-AA04-C33691BF5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7F6D4-CC8F-C3EE-3E4F-EDEF71C6A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BD5B4-918D-4A54-FF10-843E79FC4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6DFA9-E4DC-C070-DC84-9E58FA07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09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8A28C-7FDA-CF3A-6447-209D64349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98615-8311-53F5-6DE8-E68D0EFAB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02366-260A-1805-0CC5-F3858F93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2DD93-A019-00A4-41B0-498EECAA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2BDCB-C605-F7E9-7177-86C784B9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98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D443-7090-6D49-E814-2A37B9C9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C18AF-5247-236F-5B4C-64220F359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3A086-770D-4061-3C86-903CBCEA8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28C8-4B53-0E9D-6C63-CA8EC9E4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4CB44-A40A-7743-5F75-D9D4F5F7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8E0BC-A019-7365-B2AD-4B9DD262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52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8A8F4-9984-999B-8C8B-9D068D41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6EDE2-247D-A215-1664-0A4F99D79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D50BF-6483-1134-4AFB-DA2286ACB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25F6B-0DDA-9377-67D1-4806C810E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190095-06B8-30C2-D93B-69A916A872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CE15C9-B66E-E8CB-0369-7EA7257B6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51380D-A1DA-DCD3-483B-2C2EB2AC3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D47B9B-E490-9B84-FF6F-EFF157C5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49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20411-380F-363D-D5C6-07F16E1C8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A31C20-E04F-5483-1081-6BAB1D6F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9C201-B104-EA19-2180-63F0DC281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7B450F-E83E-6F5A-F343-35DB2319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38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B13A1-7627-D7E0-FA7B-ABABCC57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CF8F5-0B9C-55CB-48B3-0B6429DE6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E29A7-3D51-1284-0CD7-EE8667C1A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40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F7A30-B12F-DB04-01D1-0F5440BCF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3BAF4-D62D-D715-5987-C80896A7D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6715-AB43-CD4A-6598-25A29D880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FAEC-DE12-C68D-B704-9A58C0D5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5B5FB-CDFB-EDA1-3B3E-0CA6D484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00CBA-276D-E7F3-3489-CC7D5A9B3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7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34C0-F27E-DF29-5486-48B67047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9F8320-A6DB-D164-5A5A-C4AFCA637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FE826-A4FD-2E67-A0B1-11F2C501E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71529-9719-B8BB-7EA2-F2F1F4A3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B36F9-73B2-A24F-AAE6-856EB90C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D3582-159C-1104-20BC-DC3EF79D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63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D974-037E-51FA-8B62-BBA5E622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EDE96-222E-6215-E8C6-5EF27A3A6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59DCF-9AB8-E4E4-52EF-4FB51A6E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523EB-BA6D-6E43-2126-0650307E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6251-B627-6C3A-E470-3874A7F92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15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6AAE64-8055-7D86-AC6C-2C0568A0C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357BC-7DEC-C958-C811-C99C5BE3C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4DCD7-D348-56C0-2159-9169E529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83647-4FD2-12A0-545F-763912DE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88888-769C-176D-FB65-54EA930A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09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8031A-C447-31BD-FDF5-2582B6AF3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644D6-D0A4-953F-ED67-B42225A91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27C49-1EB7-3921-761C-B550A9969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EC5CE-9BEF-4504-8CED-9F9F5A6839D3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557E2-E969-6DA7-03B6-CB498DEBD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4974F-8150-DB4E-6B9D-ACC80E19C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1D1FB-8809-438D-9C05-7A30FCBE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14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hite &amp; grey freshwater pearl strand | Buy Online">
            <a:extLst>
              <a:ext uri="{FF2B5EF4-FFF2-40B4-BE49-F238E27FC236}">
                <a16:creationId xmlns:a16="http://schemas.microsoft.com/office/drawing/2014/main" id="{AE87EBBD-FF2C-A667-BB57-02EA921C6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b="1013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62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A pearl inside an oyster shell – License Images – 12343932 ❘ StockFood">
            <a:extLst>
              <a:ext uri="{FF2B5EF4-FFF2-40B4-BE49-F238E27FC236}">
                <a16:creationId xmlns:a16="http://schemas.microsoft.com/office/drawing/2014/main" id="{E176FA2C-386E-A08F-B5EB-7A1863744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" b="1501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22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do oysters make pearls? | Natural History Museum">
            <a:extLst>
              <a:ext uri="{FF2B5EF4-FFF2-40B4-BE49-F238E27FC236}">
                <a16:creationId xmlns:a16="http://schemas.microsoft.com/office/drawing/2014/main" id="{F8926B8D-B582-C137-2294-7F7AD48A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72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CF244E-B834-0CBD-7CFC-20FC18ED9740}"/>
              </a:ext>
            </a:extLst>
          </p:cNvPr>
          <p:cNvSpPr txBox="1"/>
          <p:nvPr/>
        </p:nvSpPr>
        <p:spPr>
          <a:xfrm>
            <a:off x="931557" y="551289"/>
            <a:ext cx="10328887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baseline="30000" dirty="0">
                <a:solidFill>
                  <a:srgbClr val="000000"/>
                </a:solidFill>
              </a:rPr>
              <a:t>‘</a:t>
            </a:r>
            <a:r>
              <a:rPr lang="en-GB" sz="5400" b="1" i="0" dirty="0">
                <a:solidFill>
                  <a:srgbClr val="000000"/>
                </a:solidFill>
                <a:effectLst/>
              </a:rPr>
              <a:t>Again, the kingdom of heaven is like a merchant looking for fine pearls. When he found one of great value, he went away and sold everything he had and bought it.’</a:t>
            </a:r>
          </a:p>
          <a:p>
            <a:endParaRPr lang="en-GB" sz="5400" b="1" i="0" dirty="0">
              <a:solidFill>
                <a:srgbClr val="000000"/>
              </a:solidFill>
              <a:effectLst/>
            </a:endParaRPr>
          </a:p>
          <a:p>
            <a:pPr algn="r"/>
            <a:r>
              <a:rPr lang="en-US" sz="4400" i="1" dirty="0">
                <a:effectLst/>
                <a:ea typeface="Arial Unicode MS"/>
              </a:rPr>
              <a:t>Matthew 13.45-46</a:t>
            </a:r>
            <a:endParaRPr lang="en-GB" sz="4400" i="1" dirty="0"/>
          </a:p>
        </p:txBody>
      </p:sp>
    </p:spTree>
    <p:extLst>
      <p:ext uri="{BB962C8B-B14F-4D97-AF65-F5344CB8AC3E}">
        <p14:creationId xmlns:p14="http://schemas.microsoft.com/office/powerpoint/2010/main" val="136780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38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2023-06-20T13:41:34Z</dcterms:created>
  <dcterms:modified xsi:type="dcterms:W3CDTF">2023-06-26T09:58:32Z</dcterms:modified>
</cp:coreProperties>
</file>