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1" r:id="rId4"/>
    <p:sldId id="258" r:id="rId5"/>
    <p:sldId id="262" r:id="rId6"/>
    <p:sldId id="263" r:id="rId7"/>
    <p:sldId id="257" r:id="rId8"/>
    <p:sldId id="260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-1338" y="-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5DF738-8FE0-4C6C-83A9-58C4D5061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3EE6D1F-600F-471C-B638-A3A108479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F35CA5-FD77-43B1-AE21-8A877864A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C94DF7-7CC9-49DE-8EBB-789373D9B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58EAE9-A05E-42D0-AFC7-A1CF69746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1790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3874C2-15BA-4489-AB04-2A7D65AC5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B99C75-3F77-4256-8370-2AAB62B39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30950DC-7345-443C-ABAF-6FE9C9A5A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007A3F-D2A5-416E-96E4-2CE662AC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66ED65-C181-4D67-8B5B-2B364847B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96481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027A9C-07FE-48C6-A77F-3E711C4FB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3CDEFF-C099-4259-B871-4886736E5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56D63FA-A5D7-48C7-9E23-82475699C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DEDE0C-B681-42D6-9971-DADF96A5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9F3392-4F35-415A-9CA7-7E002F3FC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3382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1B9BAF-2612-4B54-9288-08CC6F660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8ED4C1-13F5-410D-933A-02E130E49C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FC6D2C5-975B-4D13-94B9-F7420CA74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96C04B-3466-43C7-A12A-EB31ECE6E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3E2D4F3-7463-427C-9F05-F4552318C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C0BAD73-4636-4B9F-92FE-E9133753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467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BF6F22-D90F-45C8-8883-EE3117F3A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4AC4D02-2EBA-4479-AB63-8E030BE0F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28A654D-10A1-49D4-92A7-1D6F2B20B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D53FBEE-563D-427E-9C3A-26405D26B2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6441A9C-648D-4B2A-ABEF-F73B5D60C9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D1D6681-7BD7-4D7A-9CB3-F86927A6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F59155A-87DF-40B7-A94B-B95C806B8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854993E-5B86-4452-8FCE-9C533AF48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5954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B9102-AFF7-4431-8121-4C41CEE47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6D0695C-B476-4410-9CB4-0B8F59C5E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9D3220D-CDC1-44CB-B787-F4EF0B8A9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945A28E-B007-465D-BD37-924F59D2B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1785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32BD132-EFA2-4D72-B601-ACE4C01E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31822B5-D864-424A-AB80-FC50EE489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51EC343-C5BB-429C-9591-1D85F5EF2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44744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6B74F3-BF06-49D3-893D-A46DB22DF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0590B7-B6DE-41E9-A335-92BDDE04D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AEA4E92-775F-46CD-A446-215EF4BD0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27655E-E896-45CE-9E24-F3210D0FB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FB36265-71BE-43D9-9C30-4C483D90E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B53D192-D471-412E-9571-D2119CB86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6889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4EFAB1-7CB9-459C-ACA2-DF2B039F4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B48DC8E-2E9B-4624-BF4D-C2496DF6CD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CC28D7E-0C6E-4D85-A084-42FDCD341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25BD5BB-3F0D-41DE-B418-3875DB3A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5447949-7416-4A7A-AA8C-CE2971CD4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46D92DA-96CD-46B1-B3BF-3D4DFD478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1934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A61848-7CDD-467B-9398-A42C87A2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A386225-9A1E-4B61-B69C-E9F925DA2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7B4E944-E403-4011-A1AC-EDC4716C5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05AC2C5-30EC-4F54-9C14-D28785A6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29E4A6-B818-44DE-A51A-363DC9C8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37387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5CFC0D1-D26D-4ACD-9EAD-A4C5185DFD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4A70E1C-ED0C-4F77-A347-275C8B2A4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0F0F6C-0955-49E5-8E3B-49B513450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938139-6C85-4EB8-99A4-8694EFC40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13D5A0-94EF-4056-B7E6-86C92320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871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565B426-AB3D-4B9B-9305-F88D389CE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E5E210-8323-4AF6-BF7E-67B0B2CB7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24091B-40B1-45B8-9CC3-56FC23A63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9CD1A-592B-4A3C-8A25-4861D084FE7B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6C856D-D5E4-49B8-883C-0A08E1314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67CA57-EE39-4FBF-B803-3862B06F3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0D0E1-72EC-4CD8-A673-00A60C9ED6A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4532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tolerating difference">
            <a:extLst>
              <a:ext uri="{FF2B5EF4-FFF2-40B4-BE49-F238E27FC236}">
                <a16:creationId xmlns:a16="http://schemas.microsoft.com/office/drawing/2014/main" xmlns="" id="{6E4DA4FB-851A-4AC4-9AB8-E56E413724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4" name="Picture 12" descr="Image result for mint sweets polos">
            <a:extLst>
              <a:ext uri="{FF2B5EF4-FFF2-40B4-BE49-F238E27FC236}">
                <a16:creationId xmlns:a16="http://schemas.microsoft.com/office/drawing/2014/main" xmlns="" id="{EA5491DA-3DD0-404D-A5D0-D7ED1F6CD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87017" y="4228336"/>
            <a:ext cx="4104983" cy="270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fruit pastels">
            <a:extLst>
              <a:ext uri="{FF2B5EF4-FFF2-40B4-BE49-F238E27FC236}">
                <a16:creationId xmlns:a16="http://schemas.microsoft.com/office/drawing/2014/main" xmlns="" id="{8FD779C5-652E-448B-B9BF-FBD952A01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5837" y="2178030"/>
            <a:ext cx="4835525" cy="280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">
            <a:extLst>
              <a:ext uri="{FF2B5EF4-FFF2-40B4-BE49-F238E27FC236}">
                <a16:creationId xmlns:a16="http://schemas.microsoft.com/office/drawing/2014/main" xmlns="" id="{742AB9A7-2324-45D2-9B19-2867E1BB2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38608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m and ms">
            <a:extLst>
              <a:ext uri="{FF2B5EF4-FFF2-40B4-BE49-F238E27FC236}">
                <a16:creationId xmlns:a16="http://schemas.microsoft.com/office/drawing/2014/main" xmlns="" id="{D110D057-811B-4988-BE02-B17E730BB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4572000" cy="304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chocolate eclair sweets">
            <a:extLst>
              <a:ext uri="{FF2B5EF4-FFF2-40B4-BE49-F238E27FC236}">
                <a16:creationId xmlns:a16="http://schemas.microsoft.com/office/drawing/2014/main" xmlns="" id="{9FD15338-C3E8-4DF4-B89D-70444F634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46435"/>
            <a:ext cx="3843867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711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Related image">
            <a:extLst>
              <a:ext uri="{FF2B5EF4-FFF2-40B4-BE49-F238E27FC236}">
                <a16:creationId xmlns:a16="http://schemas.microsoft.com/office/drawing/2014/main" xmlns="" id="{3C71B732-F13E-4288-BD99-44BFA87D3E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xmlns="" id="{A130D18D-D746-402D-B828-8ADAA2B96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2519" y="571500"/>
            <a:ext cx="998696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463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>
            <a:extLst>
              <a:ext uri="{FF2B5EF4-FFF2-40B4-BE49-F238E27FC236}">
                <a16:creationId xmlns:a16="http://schemas.microsoft.com/office/drawing/2014/main" xmlns="" id="{AD1F5FFB-CEFC-42BB-B30D-FEDD9DCEE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2500" y="342900"/>
            <a:ext cx="10287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3041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tolerating difference">
            <a:extLst>
              <a:ext uri="{FF2B5EF4-FFF2-40B4-BE49-F238E27FC236}">
                <a16:creationId xmlns:a16="http://schemas.microsoft.com/office/drawing/2014/main" xmlns="" id="{6E4DA4FB-851A-4AC4-9AB8-E56E413724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98" name="Picture 2" descr="Image result for tolerating difference">
            <a:extLst>
              <a:ext uri="{FF2B5EF4-FFF2-40B4-BE49-F238E27FC236}">
                <a16:creationId xmlns:a16="http://schemas.microsoft.com/office/drawing/2014/main" xmlns="" id="{060BEBB5-BBEF-4F90-AFDA-A4EE241A19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006" b="15730"/>
          <a:stretch/>
        </p:blipFill>
        <p:spPr bwMode="auto">
          <a:xfrm>
            <a:off x="1270604" y="381000"/>
            <a:ext cx="9650793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8654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all the same on the inside">
            <a:extLst>
              <a:ext uri="{FF2B5EF4-FFF2-40B4-BE49-F238E27FC236}">
                <a16:creationId xmlns:a16="http://schemas.microsoft.com/office/drawing/2014/main" xmlns="" id="{E326DADB-F108-457B-AF21-D343803CE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-25644"/>
            <a:ext cx="11976100" cy="690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170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7D83D2C-3846-4FE9-BD05-EC88B82D75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950" y="603250"/>
            <a:ext cx="3790950" cy="3790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241C06D-4A3A-4A26-84B2-1A6C592326BD}"/>
              </a:ext>
            </a:extLst>
          </p:cNvPr>
          <p:cNvSpPr txBox="1"/>
          <p:nvPr/>
        </p:nvSpPr>
        <p:spPr>
          <a:xfrm>
            <a:off x="4046705" y="475844"/>
            <a:ext cx="75875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United </a:t>
            </a:r>
            <a:r>
              <a:rPr lang="en-GB" sz="4800" dirty="0" smtClean="0"/>
              <a:t>Nations’</a:t>
            </a:r>
            <a:br>
              <a:rPr lang="en-GB" sz="4800" dirty="0" smtClean="0"/>
            </a:br>
            <a:r>
              <a:rPr lang="en-GB" sz="4800" b="1" dirty="0" smtClean="0"/>
              <a:t>International </a:t>
            </a:r>
            <a:r>
              <a:rPr lang="en-GB" sz="4800" b="1" dirty="0"/>
              <a:t>Day for Tolerance</a:t>
            </a:r>
          </a:p>
          <a:p>
            <a:pPr algn="ctr"/>
            <a:r>
              <a:rPr lang="en-GB" sz="4800" b="1" dirty="0"/>
              <a:t/>
            </a:r>
            <a:br>
              <a:rPr lang="en-GB" sz="4800" b="1" dirty="0"/>
            </a:br>
            <a:r>
              <a:rPr lang="en-GB" sz="4800" b="1" dirty="0"/>
              <a:t>16 </a:t>
            </a:r>
            <a:r>
              <a:rPr lang="en-GB" sz="4800" b="1" dirty="0" smtClean="0"/>
              <a:t>November</a:t>
            </a:r>
            <a:endParaRPr lang="en-GB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565D596-CA97-4F04-9412-76A63222F8B7}"/>
              </a:ext>
            </a:extLst>
          </p:cNvPr>
          <p:cNvSpPr txBox="1"/>
          <p:nvPr/>
        </p:nvSpPr>
        <p:spPr>
          <a:xfrm>
            <a:off x="521111" y="4641763"/>
            <a:ext cx="111497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Tolerance</a:t>
            </a:r>
            <a:r>
              <a:rPr lang="en-GB" sz="3600" dirty="0">
                <a:solidFill>
                  <a:srgbClr val="FF0000"/>
                </a:solidFill>
              </a:rPr>
              <a:t> = </a:t>
            </a:r>
            <a:r>
              <a:rPr lang="en-GB" sz="3600" dirty="0" smtClean="0">
                <a:solidFill>
                  <a:srgbClr val="FF0000"/>
                </a:solidFill>
              </a:rPr>
              <a:t>Accepting difference</a:t>
            </a:r>
            <a:endParaRPr lang="en-GB" sz="3600" dirty="0">
              <a:solidFill>
                <a:srgbClr val="FF0000"/>
              </a:solidFill>
            </a:endParaRPr>
          </a:p>
          <a:p>
            <a:pPr algn="ctr"/>
            <a:r>
              <a:rPr lang="en-GB" sz="3600" dirty="0">
                <a:solidFill>
                  <a:srgbClr val="FF0000"/>
                </a:solidFill>
              </a:rPr>
              <a:t>A fair attitude </a:t>
            </a:r>
            <a:r>
              <a:rPr lang="en-GB" sz="3600" dirty="0" smtClean="0">
                <a:solidFill>
                  <a:srgbClr val="FF0000"/>
                </a:solidFill>
              </a:rPr>
              <a:t>towards </a:t>
            </a:r>
            <a:r>
              <a:rPr lang="en-GB" sz="3600" dirty="0">
                <a:solidFill>
                  <a:srgbClr val="FF0000"/>
                </a:solidFill>
              </a:rPr>
              <a:t>those whose opinions, beliefs, practices, racial or ethnic origins, etc. </a:t>
            </a:r>
            <a:r>
              <a:rPr lang="en-GB" sz="3600" dirty="0" smtClean="0">
                <a:solidFill>
                  <a:srgbClr val="FF0000"/>
                </a:solidFill>
              </a:rPr>
              <a:t>differ </a:t>
            </a:r>
            <a:r>
              <a:rPr lang="en-GB" sz="3600" dirty="0">
                <a:solidFill>
                  <a:srgbClr val="FF0000"/>
                </a:solidFill>
              </a:rPr>
              <a:t>from your </a:t>
            </a:r>
            <a:r>
              <a:rPr lang="en-GB" sz="3600" dirty="0" smtClean="0">
                <a:solidFill>
                  <a:srgbClr val="FF0000"/>
                </a:solidFill>
              </a:rPr>
              <a:t>own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044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2A40543-8C90-4405-94F7-CB4A3F53F0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0480" y="521638"/>
            <a:ext cx="12252960" cy="585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530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tolerating difference">
            <a:extLst>
              <a:ext uri="{FF2B5EF4-FFF2-40B4-BE49-F238E27FC236}">
                <a16:creationId xmlns:a16="http://schemas.microsoft.com/office/drawing/2014/main" xmlns="" id="{6E4DA4FB-851A-4AC4-9AB8-E56E413724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4" descr="Image result for children are not born racist">
            <a:extLst>
              <a:ext uri="{FF2B5EF4-FFF2-40B4-BE49-F238E27FC236}">
                <a16:creationId xmlns:a16="http://schemas.microsoft.com/office/drawing/2014/main" xmlns="" id="{51A49CBE-BC06-4D2D-8D7B-3A3E260BF7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10125" y="2566988"/>
            <a:ext cx="257175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D59843E-6BEE-4415-86B4-C6E23A857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-914"/>
            <a:ext cx="10058400" cy="685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276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">
            <a:extLst>
              <a:ext uri="{FF2B5EF4-FFF2-40B4-BE49-F238E27FC236}">
                <a16:creationId xmlns:a16="http://schemas.microsoft.com/office/drawing/2014/main" xmlns="" id="{AF8C0F5C-895E-43DA-951A-ECCDFE939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549" y="619125"/>
            <a:ext cx="7493000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5D478A0-93DB-481D-8ED9-80BC19F6EA7B}"/>
              </a:ext>
            </a:extLst>
          </p:cNvPr>
          <p:cNvSpPr txBox="1"/>
          <p:nvPr/>
        </p:nvSpPr>
        <p:spPr>
          <a:xfrm>
            <a:off x="7704306" y="1074510"/>
            <a:ext cx="399239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goodness our world </a:t>
            </a:r>
            <a:r>
              <a:rPr lang="en-GB" sz="6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GB" sz="6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made up of Allsorts</a:t>
            </a:r>
            <a:r>
              <a:rPr lang="en-GB" sz="6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GB" sz="6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8951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40</Words>
  <Application>Microsoft Office PowerPoint</Application>
  <PresentationFormat>Custom</PresentationFormat>
  <Paragraphs>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Owner</cp:lastModifiedBy>
  <cp:revision>10</cp:revision>
  <dcterms:created xsi:type="dcterms:W3CDTF">2017-08-01T15:40:13Z</dcterms:created>
  <dcterms:modified xsi:type="dcterms:W3CDTF">2017-09-04T18:29:24Z</dcterms:modified>
</cp:coreProperties>
</file>