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2" r:id="rId6"/>
    <p:sldId id="261" r:id="rId7"/>
    <p:sldId id="263" r:id="rId8"/>
    <p:sldId id="264" r:id="rId9"/>
    <p:sldId id="267" r:id="rId10"/>
    <p:sldId id="268" r:id="rId11"/>
    <p:sldId id="266" r:id="rId12"/>
    <p:sldId id="265" r:id="rId13"/>
    <p:sldId id="269" r:id="rId14"/>
    <p:sldId id="271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00728" y="1813804"/>
            <a:ext cx="101280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are the four main parts of a plant?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rts of a Plant Less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2"/>
          <a:stretch/>
        </p:blipFill>
        <p:spPr bwMode="auto">
          <a:xfrm>
            <a:off x="3952443" y="749502"/>
            <a:ext cx="4287115" cy="535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89D743-820F-1A01-C7C1-A4AC36A55233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301478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58012" y="2367171"/>
            <a:ext cx="7075976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happens to a tree </a:t>
            </a:r>
          </a:p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when it doesn’t have </a:t>
            </a:r>
          </a:p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strong roots?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320492-7006-3FF3-E5DF-3B741CCCCD31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You Need to Know About Uprooted Trees | Complete Tree C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204" y="1443182"/>
            <a:ext cx="8757592" cy="49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A85529-9003-C0E7-B238-775E257DB668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402479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21637" y="1052399"/>
            <a:ext cx="9348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has happened to this tree?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333" t="941"/>
          <a:stretch/>
        </p:blipFill>
        <p:spPr>
          <a:xfrm>
            <a:off x="4030147" y="1997088"/>
            <a:ext cx="4131706" cy="4485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68A732-029B-51E3-3EA8-A17ABD5072DA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331227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05199" y="985287"/>
            <a:ext cx="93816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Does the tree have strong roots?</a:t>
            </a:r>
          </a:p>
        </p:txBody>
      </p:sp>
      <p:pic>
        <p:nvPicPr>
          <p:cNvPr id="7" name="Picture 2" descr="Premium Vector | Thumbs up and thumbs down. like or dislike. vector  illustration line icon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9" t="19756" r="7828" b="20976"/>
          <a:stretch/>
        </p:blipFill>
        <p:spPr bwMode="auto">
          <a:xfrm>
            <a:off x="9296540" y="5449718"/>
            <a:ext cx="273630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66A6A2-3F60-DCDD-074F-CA282DDBF28D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28D497-B39E-742B-BE32-9056730B0C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3" t="941"/>
          <a:stretch/>
        </p:blipFill>
        <p:spPr>
          <a:xfrm>
            <a:off x="4030147" y="1997088"/>
            <a:ext cx="4131706" cy="448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59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11728" y="1009522"/>
            <a:ext cx="77685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What’s different about the banyan tree’s roots?</a:t>
            </a:r>
          </a:p>
        </p:txBody>
      </p:sp>
      <p:pic>
        <p:nvPicPr>
          <p:cNvPr id="9" name="Picture 8" descr="10 things you need to know about banyan trees | Under The Banya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836" y="2551075"/>
            <a:ext cx="5596329" cy="40859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AD6FF7-CC12-7AC0-6633-084B4ECA43B5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3519494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15933" y="177522"/>
            <a:ext cx="7560134" cy="1446550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Comic Sans MS" panose="030F0702030302020204" pitchFamily="66" charset="0"/>
              </a:rPr>
              <a:t>If we have strong roots, we will produce good fruits </a:t>
            </a:r>
          </a:p>
        </p:txBody>
      </p:sp>
      <p:pic>
        <p:nvPicPr>
          <p:cNvPr id="6146" name="Picture 2" descr="Best Friend Clipart - ClipArt Best | Art drawings for kids, Clip art, Friends 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11" y="1707427"/>
            <a:ext cx="22479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tudent Working Clipart Tons Of Cute Free Clip Art - Big Nate In A Class By  Himself - Free Transparent PNG Clipart Images Downloa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305" y="3140939"/>
            <a:ext cx="3390610" cy="355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Kids Club Directory - Kids Activities Clipart, HD Png Download ,  Transparent Png Image - PNGit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309" y="1742771"/>
            <a:ext cx="3857260" cy="227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Mixed ethnicity family | Free clip art, Clip art library, Clip 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173" y="4116639"/>
            <a:ext cx="2442055" cy="257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26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92563" y="975664"/>
            <a:ext cx="52068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Fruits in the Bible</a:t>
            </a:r>
          </a:p>
        </p:txBody>
      </p:sp>
      <p:pic>
        <p:nvPicPr>
          <p:cNvPr id="7170" name="Picture 2" descr="Fruits of the Spirit&quot; Sticker for Sale by blissfulandbold | Redbubb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 t="14101" r="7045" b="8808"/>
          <a:stretch/>
        </p:blipFill>
        <p:spPr bwMode="auto">
          <a:xfrm>
            <a:off x="3464667" y="1942265"/>
            <a:ext cx="5262666" cy="471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D16D4-A8B9-0C40-3E55-F6191AA7E642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217035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70048" y="959251"/>
            <a:ext cx="645190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should we do if something goes wrong?</a:t>
            </a:r>
          </a:p>
        </p:txBody>
      </p:sp>
      <p:pic>
        <p:nvPicPr>
          <p:cNvPr id="8194" name="Picture 2" descr="Mistake Kids Stock Illustrations – 375 Mistake Kids Stock Illustrations,  Vectors &amp; Clipart - Dreams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27" y="2582548"/>
            <a:ext cx="4792229" cy="399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Dry Tree Was Cut Down In My Dream - DreamsWithJosh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174" y="3042453"/>
            <a:ext cx="4083928" cy="307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736E50-81DA-E9B5-D294-1C547C324D33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762898911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0189" y="1028389"/>
            <a:ext cx="71716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Can a tree that has been chopped down regrow?</a:t>
            </a:r>
          </a:p>
        </p:txBody>
      </p:sp>
      <p:pic>
        <p:nvPicPr>
          <p:cNvPr id="8" name="Picture 2" descr="Premium Vector | Thumbs up and thumbs down. like or dislike. vector  illustration line icon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9" t="19756" r="7828" b="20976"/>
          <a:stretch/>
        </p:blipFill>
        <p:spPr bwMode="auto">
          <a:xfrm>
            <a:off x="9296540" y="5331211"/>
            <a:ext cx="273630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 Dry Tree Was Cut Down In My Dream - DreamsWithJosh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135" y="2541507"/>
            <a:ext cx="5313731" cy="400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85142B-E132-A3C5-507F-97F9E07E4172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1914081792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75941" y="1046080"/>
            <a:ext cx="82401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If we have strong roots . . 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252" y="2090099"/>
            <a:ext cx="5273497" cy="34750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7685" y="5793570"/>
            <a:ext cx="57166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anything is possible!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F53F23-8A83-66C8-017E-7E3640FBEDB3}"/>
              </a:ext>
            </a:extLst>
          </p:cNvPr>
          <p:cNvSpPr txBox="1"/>
          <p:nvPr/>
        </p:nvSpPr>
        <p:spPr>
          <a:xfrm>
            <a:off x="8640660" y="94394"/>
            <a:ext cx="3392183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Strong Roots Produce</a:t>
            </a:r>
          </a:p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Good Fruits </a:t>
            </a:r>
          </a:p>
        </p:txBody>
      </p:sp>
    </p:spTree>
    <p:extLst>
      <p:ext uri="{BB962C8B-B14F-4D97-AF65-F5344CB8AC3E}">
        <p14:creationId xmlns:p14="http://schemas.microsoft.com/office/powerpoint/2010/main" val="1815916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BABA45-2573-448C-A919-D4C7C29DD56E}">
  <ds:schemaRefs>
    <ds:schemaRef ds:uri="http://schemas.openxmlformats.org/package/2006/metadata/core-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145</Words>
  <Application>Microsoft Office PowerPoint</Application>
  <PresentationFormat>Widescreen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92</cp:revision>
  <dcterms:created xsi:type="dcterms:W3CDTF">2021-08-11T17:39:57Z</dcterms:created>
  <dcterms:modified xsi:type="dcterms:W3CDTF">2023-05-29T15:39:37Z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