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85" r:id="rId5"/>
    <p:sldId id="288" r:id="rId6"/>
    <p:sldId id="291" r:id="rId7"/>
    <p:sldId id="292" r:id="rId8"/>
    <p:sldId id="294" r:id="rId9"/>
    <p:sldId id="289" r:id="rId10"/>
    <p:sldId id="29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6699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>
      <p:cViewPr varScale="1">
        <p:scale>
          <a:sx n="108" d="100"/>
          <a:sy n="108" d="100"/>
        </p:scale>
        <p:origin x="169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t>26/05/2023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26/05/2023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26/05/2023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26/05/2023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26/05/2023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26/05/2023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26/05/2023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26/05/2023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26/05/2023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26/05/2023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26/05/2023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t>26/05/2023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t>26/05/2023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5920" y="378530"/>
            <a:ext cx="60121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002060"/>
                </a:solidFill>
              </a:rPr>
              <a:t>What problems do these storms cause?</a:t>
            </a:r>
          </a:p>
        </p:txBody>
      </p:sp>
      <p:pic>
        <p:nvPicPr>
          <p:cNvPr id="1026" name="Picture 2" descr="How climate change makes storms stronger – DW – 11/06/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269684"/>
            <a:ext cx="3600400" cy="202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y do storms have names? - BBC News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39489"/>
            <a:ext cx="3653813" cy="205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andstorms | Weather Wiz Ki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38" y="4437111"/>
            <a:ext cx="3449043" cy="221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Winter Storms Across The Country Bring Snow And Ice To Millions Of  Americans : Live Updates: Winter Storms 2021 : NPR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4477145"/>
            <a:ext cx="3653813" cy="2177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610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otional Distress Syndrome: How to Identify and Overcome ED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2029344"/>
            <a:ext cx="5688632" cy="319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69E48F-14A6-0755-734D-7ED15B2EBA01}"/>
              </a:ext>
            </a:extLst>
          </p:cNvPr>
          <p:cNvSpPr txBox="1"/>
          <p:nvPr/>
        </p:nvSpPr>
        <p:spPr>
          <a:xfrm>
            <a:off x="328525" y="548680"/>
            <a:ext cx="848695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</a:rPr>
              <a:t>A storm can be a metaphor for life’s problems or how we’re feeling . . .  </a:t>
            </a:r>
          </a:p>
          <a:p>
            <a:endParaRPr lang="en-GB" sz="4400" b="1" dirty="0"/>
          </a:p>
          <a:p>
            <a:endParaRPr lang="en-GB" sz="4400" b="1" dirty="0"/>
          </a:p>
          <a:p>
            <a:endParaRPr lang="en-GB" sz="4400" b="1" dirty="0"/>
          </a:p>
          <a:p>
            <a:endParaRPr lang="en-GB" sz="4400" b="1" dirty="0"/>
          </a:p>
          <a:p>
            <a:endParaRPr lang="en-GB" sz="4400" b="1" dirty="0"/>
          </a:p>
          <a:p>
            <a:pPr algn="ctr"/>
            <a:r>
              <a:rPr lang="en-GB" sz="4400" b="1" dirty="0">
                <a:solidFill>
                  <a:srgbClr val="002060"/>
                </a:solidFill>
              </a:rPr>
              <a:t>Why do you think that is?</a:t>
            </a:r>
          </a:p>
        </p:txBody>
      </p:sp>
    </p:spTree>
    <p:extLst>
      <p:ext uri="{BB962C8B-B14F-4D97-AF65-F5344CB8AC3E}">
        <p14:creationId xmlns:p14="http://schemas.microsoft.com/office/powerpoint/2010/main" val="976219974"/>
      </p:ext>
    </p:extLst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7947" t="22190" r="42203" b="29004"/>
          <a:stretch/>
        </p:blipFill>
        <p:spPr>
          <a:xfrm>
            <a:off x="2610828" y="2286621"/>
            <a:ext cx="3971696" cy="2187311"/>
          </a:xfrm>
          <a:prstGeom prst="rect">
            <a:avLst/>
          </a:prstGeom>
        </p:spPr>
      </p:pic>
      <p:pic>
        <p:nvPicPr>
          <p:cNvPr id="2050" name="Picture 2" descr="Happy Emoji Image | Emoji images, Emoji pictures, Cool emo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3" y="2310597"/>
            <a:ext cx="2078719" cy="207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remium Vector | Angry emoji mad face smiley vector simple icon rage  emoticon isolated sad frustrated anger with negative emotion on white 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555" y="2354961"/>
            <a:ext cx="2034355" cy="203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DD27F63-C212-CA46-C9F4-8AE27AE6FEEE}"/>
              </a:ext>
            </a:extLst>
          </p:cNvPr>
          <p:cNvSpPr/>
          <p:nvPr/>
        </p:nvSpPr>
        <p:spPr>
          <a:xfrm>
            <a:off x="2206000" y="1003375"/>
            <a:ext cx="47320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</a:rPr>
              <a:t>Every storm has . . .</a:t>
            </a:r>
            <a:endParaRPr lang="en-GB" sz="4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C192A0-A138-0804-F706-A8B1A0FDF324}"/>
              </a:ext>
            </a:extLst>
          </p:cNvPr>
          <p:cNvSpPr txBox="1"/>
          <p:nvPr/>
        </p:nvSpPr>
        <p:spPr>
          <a:xfrm>
            <a:off x="1079612" y="4891807"/>
            <a:ext cx="7092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</a:rPr>
              <a:t>positive or negative purposes</a:t>
            </a:r>
          </a:p>
        </p:txBody>
      </p:sp>
    </p:spTree>
    <p:extLst>
      <p:ext uri="{BB962C8B-B14F-4D97-AF65-F5344CB8AC3E}">
        <p14:creationId xmlns:p14="http://schemas.microsoft.com/office/powerpoint/2010/main" val="92266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lm on Twitter: &quot;Mental Health Check-in: How are you feeling? We want to  know how you're really feeling today. All emojis (and their feelings) are  welcome here. https://t.co/ftRNYC4xTC&quot; / Twitter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9" b="13699"/>
          <a:stretch/>
        </p:blipFill>
        <p:spPr bwMode="auto">
          <a:xfrm>
            <a:off x="1223628" y="1016732"/>
            <a:ext cx="6696744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785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AA2345-C073-4CC7-B826-54B5AF856906}"/>
              </a:ext>
            </a:extLst>
          </p:cNvPr>
          <p:cNvSpPr txBox="1"/>
          <p:nvPr/>
        </p:nvSpPr>
        <p:spPr>
          <a:xfrm>
            <a:off x="926595" y="2705725"/>
            <a:ext cx="72908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002060"/>
                </a:solidFill>
              </a:rPr>
              <a:t>What should we do if we experience a stormy problem?</a:t>
            </a:r>
          </a:p>
        </p:txBody>
      </p:sp>
    </p:spTree>
    <p:extLst>
      <p:ext uri="{BB962C8B-B14F-4D97-AF65-F5344CB8AC3E}">
        <p14:creationId xmlns:p14="http://schemas.microsoft.com/office/powerpoint/2010/main" val="2167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947" t="22190" r="42203" b="29004"/>
          <a:stretch/>
        </p:blipFill>
        <p:spPr>
          <a:xfrm>
            <a:off x="4967536" y="2304256"/>
            <a:ext cx="3952913" cy="30689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11560" y="1313036"/>
            <a:ext cx="3910814" cy="42319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4400" b="1" dirty="0">
                <a:solidFill>
                  <a:srgbClr val="002060"/>
                </a:solidFill>
              </a:rPr>
              <a:t>We should: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400" b="1" dirty="0">
                <a:solidFill>
                  <a:srgbClr val="002060"/>
                </a:solidFill>
              </a:rPr>
              <a:t>Keep going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400" b="1" dirty="0">
                <a:solidFill>
                  <a:srgbClr val="002060"/>
                </a:solidFill>
              </a:rPr>
              <a:t>Take courage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400" b="1" dirty="0">
                <a:solidFill>
                  <a:srgbClr val="002060"/>
                </a:solidFill>
              </a:rPr>
              <a:t>Step out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400" b="1" dirty="0">
                <a:solidFill>
                  <a:srgbClr val="002060"/>
                </a:solidFill>
              </a:rPr>
              <a:t>Ask for help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400" b="1" dirty="0">
                <a:solidFill>
                  <a:srgbClr val="002060"/>
                </a:solidFill>
              </a:rPr>
              <a:t>Keep calm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119040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907" t="22514" r="35530" b="20179"/>
          <a:stretch/>
        </p:blipFill>
        <p:spPr>
          <a:xfrm>
            <a:off x="179512" y="81904"/>
            <a:ext cx="3600400" cy="20162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947" t="22190" r="42203" b="29004"/>
          <a:stretch/>
        </p:blipFill>
        <p:spPr>
          <a:xfrm>
            <a:off x="175092" y="2237767"/>
            <a:ext cx="3609240" cy="1987697"/>
          </a:xfrm>
          <a:prstGeom prst="rect">
            <a:avLst/>
          </a:prstGeom>
        </p:spPr>
      </p:pic>
      <p:pic>
        <p:nvPicPr>
          <p:cNvPr id="2050" name="Picture 2" descr="Miracles of Jesus Healing the man blind from birth Jesus healing in the  land of Gennesaret Healing the blind near Jericho, Pe Black and White,  child, hand png | PNGEg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45" y="4365104"/>
            <a:ext cx="2738636" cy="238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389C04-0301-F741-13C6-F8904CF34C8A}"/>
              </a:ext>
            </a:extLst>
          </p:cNvPr>
          <p:cNvSpPr/>
          <p:nvPr/>
        </p:nvSpPr>
        <p:spPr>
          <a:xfrm>
            <a:off x="3923928" y="1659285"/>
            <a:ext cx="489654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</a:rPr>
              <a:t>The storm was sandwiched between two miracles, but the disciples didn’t know that.</a:t>
            </a:r>
          </a:p>
          <a:p>
            <a:endParaRPr lang="en-GB" sz="3200" b="1" dirty="0">
              <a:solidFill>
                <a:srgbClr val="002060"/>
              </a:solidFill>
            </a:endParaRPr>
          </a:p>
          <a:p>
            <a:r>
              <a:rPr lang="en-GB" sz="3200" b="1" dirty="0">
                <a:solidFill>
                  <a:srgbClr val="002060"/>
                </a:solidFill>
              </a:rPr>
              <a:t>They just needed to get to the other side of their problem.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70448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8" ma:contentTypeDescription="Create a new document." ma:contentTypeScope="" ma:versionID="fa1bb1cccedb0e6d241efdb27d454843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4ba853b6369f6d7a182b1e843a2c97ed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73B7C6-3F35-4E16-94CB-65B6FE066E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68E56C-E7CE-435C-A3D0-921588776DB9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1be41fc0-aa03-44b0-9f57-ad44166b7528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FDA2878-614D-4BF0-BEEB-F3F12BF9E6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1879</TotalTime>
  <Words>93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BCPS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Hilary Homer</cp:lastModifiedBy>
  <cp:revision>121</cp:revision>
  <dcterms:created xsi:type="dcterms:W3CDTF">2014-10-27T19:57:18Z</dcterms:created>
  <dcterms:modified xsi:type="dcterms:W3CDTF">2023-05-26T06:10:29Z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