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CFE42-F235-584A-B759-96989D457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7CB3C-DE00-5492-92D6-EBC27734C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64655-A57A-3950-2315-E66B7D1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BA313-D4F0-073A-410B-0307355EF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FDE5F-12B0-73C0-4A86-8802F4045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056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12E09-0C56-6038-D95C-8B0B531D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D1465-FE4D-BB5A-8C6F-9EA1B918A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E4434-BC8A-05D5-4ED5-AC232D9E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65A89-5073-E37B-9C93-2D7FB35B7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6B728-C301-7D3F-C1E3-AD311AD6D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954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461CB-6990-29BA-4185-FC23D4271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B8E7D-B72C-89FB-AB05-0B524E02F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F744C-1A55-4743-85B5-60A95DFF9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E4A55-8412-4BB8-A08C-24AFD3175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EC76B-BACC-A7CA-EE8D-4D3E54087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802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3A566-C86C-3EDA-A800-1FFB26452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1204E-3410-FADB-F2DF-81C711EEE9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C3536-2683-6ED2-69F0-6731142BD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48EBC-E1D1-BE90-2ECF-7C86F0633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DDBDC-F394-1EA2-C487-6F779934A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1E3041-FFE4-A2A3-4E1A-EEDDA6207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33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88E7-CA9A-6F84-BE88-9A4195550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8BC595-8A0E-CF03-F74F-96A029247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8B459-DC21-B1E7-3B54-E00C3BB9B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D05335-6FA9-22C9-0BEA-8B32ED7E75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6D0B6A-D71D-FDB2-0507-49CAAE8DE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7484CA-8E70-D023-415F-E88D6DDD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DAEDE3-687E-8270-14D8-C47BD0FE1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16A251-1FA1-747C-2F29-84936A7A0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41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CC26B-1CCA-8F36-67B8-731052B50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52D9F4-38C5-420E-8690-D253DEFD1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AD1F29-C902-DED2-D81E-BCE09E17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351876-889E-F83F-05E0-2DA3D326F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903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F4F075-CC0A-4305-55FE-B0E177952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4E34FA-172A-2AC5-DCB9-1E794C2F4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14E48-3532-7D45-977E-455A89E38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02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C4E34-59E2-B2E6-CD19-2D1C0E19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BD2CB-EB1F-A19B-3B13-9A77D1FEB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6FC03-16FB-5F51-4FE5-CD900593E2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A7FF2-640A-DCB0-5A98-2A10C4B7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6A797-106E-6F07-AEBE-6CAA805B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2ACAF-6C5B-94CB-86EC-FF0A05FD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309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1180-FB14-ABD3-B33B-0BBD82FE9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BB57F-0E6E-7222-27B4-A6F4948E81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6F848-5E16-F64B-E5D0-675E95FC4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5C601-15C0-962F-19A5-7D147E0A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A156C-2400-9322-9F4E-FDBB1BDE0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0BF22-AC1B-FDBA-1427-B0F415968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9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2163E-74A5-FBBB-69F5-3922B3F1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449D5-38B1-8F77-FE08-86FC69267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46E67-C692-AEEF-D3F1-9ED8098C1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9A2E2-CC87-866B-8E1E-159A84144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2CED5-56AF-09CA-A26A-F8F305AB5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38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A14722-2432-02A3-BA19-E042D9F1C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405ABC-B0E9-2472-E49E-D82DF95C0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8A26B-D4A0-C068-5165-7240001E4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79A46-3CD6-51A5-2D64-2BC208111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D1731-C4D6-D17B-8F8C-E1AAD3A5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15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FE4D74-2CA4-0BF5-1A0B-233B8FA8E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205DE-4005-4028-36E3-FB8358C13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D85D-CD47-43C0-EDBB-DBE3FFFE4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BC07B-B0E6-4227-A9AE-FC1D1A02C08A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B7F02-C01C-6339-C78A-7FEF045B2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A60C4-BFC0-DB79-0DBC-AEA1DB4617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C0B8C-5F15-4C88-AD6D-CDE4417C0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01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Let's Celebrate the Good Things In Schools! - Jenny Mosley Education  Training and Resources">
            <a:extLst>
              <a:ext uri="{FF2B5EF4-FFF2-40B4-BE49-F238E27FC236}">
                <a16:creationId xmlns:a16="http://schemas.microsoft.com/office/drawing/2014/main" id="{D61F3566-CFC0-CB1B-34BB-35607D3125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3" r="12099" b="-1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5220E7-5ED0-10AE-0CA6-F282E9C82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9486" y="5016258"/>
            <a:ext cx="5313028" cy="1766241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  <a:latin typeface="Bookman Old Style" panose="02050604050505020204" pitchFamily="18" charset="0"/>
              </a:rPr>
              <a:t>What is an achievement?</a:t>
            </a:r>
          </a:p>
        </p:txBody>
      </p:sp>
    </p:spTree>
    <p:extLst>
      <p:ext uri="{BB962C8B-B14F-4D97-AF65-F5344CB8AC3E}">
        <p14:creationId xmlns:p14="http://schemas.microsoft.com/office/powerpoint/2010/main" val="3137248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B591EE-F535-5D46-2361-1EB373184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391" y="2387886"/>
            <a:ext cx="7603219" cy="20822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are you proud of achieving?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130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avid Attenborough is honoured with Lifetime Achievement award for his  contributions to television | Daily Mail Online">
            <a:extLst>
              <a:ext uri="{FF2B5EF4-FFF2-40B4-BE49-F238E27FC236}">
                <a16:creationId xmlns:a16="http://schemas.microsoft.com/office/drawing/2014/main" id="{116183E6-A6E7-D56D-80CA-E74FD4CEA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378563"/>
            <a:ext cx="10156825" cy="610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52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No sad faces!' England's Euro 2022 winner Jill Scott retires from football  | England women's football team | The Guardian">
            <a:extLst>
              <a:ext uri="{FF2B5EF4-FFF2-40B4-BE49-F238E27FC236}">
                <a16:creationId xmlns:a16="http://schemas.microsoft.com/office/drawing/2014/main" id="{2CD3D25D-F56E-734B-0430-CAB1CB4C03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5" b="38755"/>
          <a:stretch/>
        </p:blipFill>
        <p:spPr bwMode="auto">
          <a:xfrm>
            <a:off x="972718" y="547688"/>
            <a:ext cx="10246565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825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WINNERS LIST | Adele dominates at the 2022 Brit Awards | Life">
            <a:extLst>
              <a:ext uri="{FF2B5EF4-FFF2-40B4-BE49-F238E27FC236}">
                <a16:creationId xmlns:a16="http://schemas.microsoft.com/office/drawing/2014/main" id="{885077FF-8CB3-5B73-C4F4-E193DE89C8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0"/>
          <a:stretch/>
        </p:blipFill>
        <p:spPr bwMode="auto">
          <a:xfrm>
            <a:off x="693266" y="390525"/>
            <a:ext cx="10805469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211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llie Simmonds reflects on London 2012 with fondness after winning two gold  medals | Olympics News | Sky Sports">
            <a:extLst>
              <a:ext uri="{FF2B5EF4-FFF2-40B4-BE49-F238E27FC236}">
                <a16:creationId xmlns:a16="http://schemas.microsoft.com/office/drawing/2014/main" id="{B7C5AA8E-9FDB-B628-E387-36B260947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350937"/>
            <a:ext cx="10944224" cy="615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840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B591EE-F535-5D46-2361-1EB373184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3199" y="2046986"/>
            <a:ext cx="6245602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would you like to achieve?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9704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The Best Time to Buy Summer Flights | Condé Nast Traveler">
            <a:extLst>
              <a:ext uri="{FF2B5EF4-FFF2-40B4-BE49-F238E27FC236}">
                <a16:creationId xmlns:a16="http://schemas.microsoft.com/office/drawing/2014/main" id="{5B85FE9A-6840-C4B4-7A5B-D80C9C2B8C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1" r="9758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615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0F781-6378-84F1-3C73-F872B218A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2450" y="1742628"/>
            <a:ext cx="3933825" cy="337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b="1" i="1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Autumn is round the corner.</a:t>
            </a:r>
            <a:endParaRPr lang="en-GB" sz="1800" b="1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i="1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 have so much we can achieve.</a:t>
            </a:r>
            <a:endParaRPr lang="en-GB" sz="1800" b="1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i="1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order to do these things,</a:t>
            </a:r>
            <a:endParaRPr lang="en-GB" sz="1800" b="1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i="1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 we have to do is believe.</a:t>
            </a:r>
            <a:endParaRPr lang="en-GB" sz="1800" b="1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i="1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800" b="1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i="1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 hold your head up proudly:</a:t>
            </a:r>
            <a:endParaRPr lang="en-GB" sz="1800" b="1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i="1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 know that you’ll go far.</a:t>
            </a:r>
            <a:endParaRPr lang="en-GB" sz="1800" b="1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i="1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You’ll be a shining beacon,</a:t>
            </a:r>
            <a:endParaRPr lang="en-GB" sz="1800" b="1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i="1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Just being who you are.</a:t>
            </a:r>
            <a:endParaRPr lang="en-GB" sz="1800" b="1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2717158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75</Words>
  <Application>Microsoft Office PowerPoint</Application>
  <PresentationFormat>Widescreen</PresentationFormat>
  <Paragraphs>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Abadi</vt:lpstr>
      <vt:lpstr>Arial</vt:lpstr>
      <vt:lpstr>Bookman Old Style</vt:lpstr>
      <vt:lpstr>Calibri</vt:lpstr>
      <vt:lpstr>Calibri Light</vt:lpstr>
      <vt:lpstr>Office Theme</vt:lpstr>
      <vt:lpstr>What is an achievement?</vt:lpstr>
      <vt:lpstr>What are you proud of achieving?</vt:lpstr>
      <vt:lpstr>PowerPoint Presentation</vt:lpstr>
      <vt:lpstr>PowerPoint Presentation</vt:lpstr>
      <vt:lpstr>PowerPoint Presentation</vt:lpstr>
      <vt:lpstr>PowerPoint Presentation</vt:lpstr>
      <vt:lpstr>What would you like to achieve?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Hilary Homer</cp:lastModifiedBy>
  <cp:revision>14</cp:revision>
  <dcterms:created xsi:type="dcterms:W3CDTF">2023-05-05T15:10:06Z</dcterms:created>
  <dcterms:modified xsi:type="dcterms:W3CDTF">2023-05-29T09:44:53Z</dcterms:modified>
</cp:coreProperties>
</file>