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05F047-DD78-454C-AD40-90CD9531AEF0}" v="1" dt="2023-05-17T15:58:40.8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EAFD0-C34D-7F29-4193-4A9FE2B521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78B234-7E70-4E2D-BBD6-9D1DCFBCA3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98726-CAAC-5A8C-E539-59C7D2E73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5977-3DD6-4E5F-BB3C-172C31B5157D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F6726-0084-F8C2-2147-D3F90A123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FE195-7DE3-7AD3-CC23-3CA158DD5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6673B-EF73-49C9-B58C-E8D8A560D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055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0B86D-6AA6-079F-5E9C-5BA93A9F4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CDB73-045F-48FC-09DE-C3B3D838D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7F82EB-4F15-C10C-3E09-54DE84976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5977-3DD6-4E5F-BB3C-172C31B5157D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4B5A3E-AF03-7EA5-2421-9F2A79888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082440-481D-1A2E-029A-B3BEC9712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6673B-EF73-49C9-B58C-E8D8A560D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232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B34BD-C80B-7456-4A34-80263BFDA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93DE8D-07ED-8365-2B64-1C76CDEE69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6A3D0E-560C-C6D8-41CA-E91872CC0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5977-3DD6-4E5F-BB3C-172C31B5157D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03951-91E8-0C9C-9AB2-5461880D2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FF6B19-8B63-6DE9-5605-E0C4F7B4B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6673B-EF73-49C9-B58C-E8D8A560D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010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EC82A-4C83-7891-C9DE-96DA14514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54E5B-3FC7-693A-D2FB-C8EFE23163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E41DCD-0CA7-66D3-818B-62494CE356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4F9689-93F9-25AA-3E8B-4856F704A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5977-3DD6-4E5F-BB3C-172C31B5157D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B631E5-8EB9-2906-D4F0-A9354B829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F6DB84-B446-0C9F-6370-0851EB9CD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6673B-EF73-49C9-B58C-E8D8A560D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45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085D2-9D51-ED24-97A7-DBF5AC496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DB33F-D894-9C76-84BB-2F40D704E5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FEB78B-5BBA-6304-B2A9-0F4EF5203C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9696AA-3EF7-C16B-6E8B-121C5E589E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9A15D8-1B41-F769-1CD2-8A13893685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A6C3ED-ECF3-F94C-B483-1A197F194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5977-3DD6-4E5F-BB3C-172C31B5157D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F58972-2C87-3B73-7E76-A06274C15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ABE7CF-10CF-1FB6-26B9-0E28A871F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6673B-EF73-49C9-B58C-E8D8A560D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1640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5CD8B-B4B6-6BE3-85D0-7EAFC0879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2C7C71-8313-EAAF-FE76-283E55BDB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5977-3DD6-4E5F-BB3C-172C31B5157D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8B7A58-0F1D-07D1-6FFE-FAC2064EC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341CF0-7E32-0E88-8922-0C85E909F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6673B-EF73-49C9-B58C-E8D8A560D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008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6BEFB4-DBB3-393F-14AB-EC6482748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5977-3DD6-4E5F-BB3C-172C31B5157D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CAE1D2-DE6C-9ADA-D24D-4154A88A5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254DFB-47A0-DF9F-AD8D-1B36D2C89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6673B-EF73-49C9-B58C-E8D8A560D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918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ED42E-22BF-E896-9C89-DDDEA6AC8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600765-67F9-4F86-9F62-80C0B4352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1F3F8A-25AC-4D48-458C-FC35B3F1A3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DDC589-F44B-0749-19D8-E738E6180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5977-3DD6-4E5F-BB3C-172C31B5157D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D558C9-403C-646A-FF8D-9CCC3F179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25F685-EABF-8ED7-AECF-53B8167D9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6673B-EF73-49C9-B58C-E8D8A560D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027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8A75A-F671-74F8-9543-FCE21F908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776DC0-06A5-FFD0-5C1B-154EB619CB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CC12CC-427B-9A7C-3475-43D75B5C99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BB798F-5D4B-6AC5-4444-65297B9F1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5977-3DD6-4E5F-BB3C-172C31B5157D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B2013B-3B52-7546-11EF-C785C28EE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F20116-87AF-9A2A-3D82-03DC3C7ED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6673B-EF73-49C9-B58C-E8D8A560D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856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3508A-B30F-3BC7-035E-6155D81CB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CFD913-0D10-AD0D-8084-C1F2E17AF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A1DDD7-4852-F6F6-DDED-5B3584E33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5977-3DD6-4E5F-BB3C-172C31B5157D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EADB4-B7A5-68C9-839F-0669806D8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1BEB0-F931-7414-C818-E56622C08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6673B-EF73-49C9-B58C-E8D8A560D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513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0135E7-6F2C-8D39-BC03-B2CDB0FB52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C440B7-1E21-D8B6-1A3E-4D30C65C32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EBB509-5893-4E23-D87F-8504CAC3E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5977-3DD6-4E5F-BB3C-172C31B5157D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35030-8420-1360-3F29-E454026B3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D003A-07FB-8633-52B0-C609B793F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6673B-EF73-49C9-B58C-E8D8A560D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8786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F4B712-4303-6504-615F-D08DE17EC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020BC1-CBCE-1E9F-4D8B-F92600642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B02522-A20E-A6DC-5326-81D445A073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B5977-3DD6-4E5F-BB3C-172C31B5157D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5DBCF3-FEB8-BC13-6643-572332DAC7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510D1-77C7-22D7-530F-A4C57F59A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6673B-EF73-49C9-B58C-E8D8A560D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926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youtube.com/watch?v=g_ZBh6LOx_s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Balmoral Castle - Wikipedia">
            <a:extLst>
              <a:ext uri="{FF2B5EF4-FFF2-40B4-BE49-F238E27FC236}">
                <a16:creationId xmlns:a16="http://schemas.microsoft.com/office/drawing/2014/main" id="{BC6325DD-4FA8-0901-C734-DA3710780F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69" b="1264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8992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AD553-14C6-9D94-5FB2-BFBE78F2FA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0663C-82EB-13C6-E07B-2F6D4C05AB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officeArt object">
            <a:hlinkClick r:id="rId2"/>
            <a:extLst>
              <a:ext uri="{FF2B5EF4-FFF2-40B4-BE49-F238E27FC236}">
                <a16:creationId xmlns:a16="http://schemas.microsoft.com/office/drawing/2014/main" id="{E85CBB63-5DD3-3DC9-63E9-05E4D6FA509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025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486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chris jackson favorite photo queen prince philip">
            <a:extLst>
              <a:ext uri="{FF2B5EF4-FFF2-40B4-BE49-F238E27FC236}">
                <a16:creationId xmlns:a16="http://schemas.microsoft.com/office/drawing/2014/main" id="{29DC4806-C13F-FCA8-5278-DE0DF9C825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6" b="1554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0252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3</cp:revision>
  <dcterms:created xsi:type="dcterms:W3CDTF">2023-05-17T15:56:43Z</dcterms:created>
  <dcterms:modified xsi:type="dcterms:W3CDTF">2023-05-29T09:45:33Z</dcterms:modified>
</cp:coreProperties>
</file>