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39495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690423-DFD3-CC11-36F2-94D46FDDF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6536" b="1653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Welcome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07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D1C9B4ED-2446-4068-A99A-94B5C090A7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48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6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holding a piece of paper&#10;&#10;Description automatically generated with medium confidence">
            <a:extLst>
              <a:ext uri="{FF2B5EF4-FFF2-40B4-BE49-F238E27FC236}">
                <a16:creationId xmlns:a16="http://schemas.microsoft.com/office/drawing/2014/main" id="{5623399B-7F51-CADA-7630-8006A8776D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6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9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1916 letter">
            <a:extLst>
              <a:ext uri="{FF2B5EF4-FFF2-40B4-BE49-F238E27FC236}">
                <a16:creationId xmlns:a16="http://schemas.microsoft.com/office/drawing/2014/main" id="{58C36324-8F3F-CD17-F5CC-70F052A4C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00" y="364328"/>
            <a:ext cx="10332000" cy="612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218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outdoor, painting&#10;&#10;Description automatically generated">
            <a:extLst>
              <a:ext uri="{FF2B5EF4-FFF2-40B4-BE49-F238E27FC236}">
                <a16:creationId xmlns:a16="http://schemas.microsoft.com/office/drawing/2014/main" id="{2531F6AA-E5CA-69C3-8837-EB4E0E4791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95" b="12007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21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92766F6-C0EE-49E1-1EA3-BA6A740FEE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" b="28307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83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1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4</cp:revision>
  <dcterms:created xsi:type="dcterms:W3CDTF">2020-07-09T13:12:05Z</dcterms:created>
  <dcterms:modified xsi:type="dcterms:W3CDTF">2023-05-25T10:34:27Z</dcterms:modified>
</cp:coreProperties>
</file>