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4" r:id="rId6"/>
    <p:sldId id="267" r:id="rId7"/>
    <p:sldId id="268" r:id="rId8"/>
    <p:sldId id="272" r:id="rId9"/>
    <p:sldId id="271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1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84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3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7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B400-839C-4274-888F-B65E7A21D40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F8A0-F8AF-4FB8-B2CC-4121D817F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You Need to Know About Uprooted Trees | Complete Tree 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204" y="931718"/>
            <a:ext cx="8757592" cy="49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4110" y="540670"/>
            <a:ext cx="93637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has happened to this tree?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33" t="941"/>
          <a:stretch/>
        </p:blipFill>
        <p:spPr>
          <a:xfrm>
            <a:off x="3763819" y="1468581"/>
            <a:ext cx="4664363" cy="506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7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8732" y="540670"/>
            <a:ext cx="93545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Does the tree have strong roots?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33" t="941"/>
          <a:stretch/>
        </p:blipFill>
        <p:spPr>
          <a:xfrm>
            <a:off x="3763819" y="1468581"/>
            <a:ext cx="4664363" cy="5063924"/>
          </a:xfrm>
          <a:prstGeom prst="rect">
            <a:avLst/>
          </a:prstGeom>
        </p:spPr>
      </p:pic>
      <p:pic>
        <p:nvPicPr>
          <p:cNvPr id="7" name="Picture 2" descr="Premium Vector | Thumbs up and thumbs down. like or dislike. vector  illustration line icon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t="19756" r="7828" b="20976"/>
          <a:stretch/>
        </p:blipFill>
        <p:spPr bwMode="auto">
          <a:xfrm>
            <a:off x="9296540" y="5449718"/>
            <a:ext cx="273630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159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05343" y="313235"/>
            <a:ext cx="71813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What’s different about the banyan tree’s roots?</a:t>
            </a:r>
          </a:p>
        </p:txBody>
      </p:sp>
      <p:pic>
        <p:nvPicPr>
          <p:cNvPr id="9" name="Picture 8" descr="10 things you need to know about banyan trees | Under The Banya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668" y="1762509"/>
            <a:ext cx="6652664" cy="4952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494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92563" y="363267"/>
            <a:ext cx="52068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Fruits in the Bible</a:t>
            </a:r>
          </a:p>
        </p:txBody>
      </p:sp>
      <p:pic>
        <p:nvPicPr>
          <p:cNvPr id="7170" name="Picture 2" descr="Fruits of the Spirit&quot; Sticker for Sale by blissfulandbold | Redbub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t="14101" r="7045" b="8808"/>
          <a:stretch/>
        </p:blipFill>
        <p:spPr bwMode="auto">
          <a:xfrm>
            <a:off x="3108162" y="1220811"/>
            <a:ext cx="5975676" cy="535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11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83354" y="3669508"/>
            <a:ext cx="579679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Can a tree that has been chopped down regrow?</a:t>
            </a:r>
          </a:p>
        </p:txBody>
      </p:sp>
      <p:pic>
        <p:nvPicPr>
          <p:cNvPr id="9" name="Picture 2" descr="A Dry Tree Was Cut Down In My Dream - DreamsWithJosh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72" y="2782784"/>
            <a:ext cx="5174581" cy="389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928B85-32B1-FB86-2EE4-5086B80AF0DA}"/>
              </a:ext>
            </a:extLst>
          </p:cNvPr>
          <p:cNvSpPr txBox="1"/>
          <p:nvPr/>
        </p:nvSpPr>
        <p:spPr>
          <a:xfrm>
            <a:off x="2947057" y="942727"/>
            <a:ext cx="897948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What should we do if something goes wrong?</a:t>
            </a:r>
          </a:p>
        </p:txBody>
      </p:sp>
      <p:pic>
        <p:nvPicPr>
          <p:cNvPr id="5" name="Graphic 4" descr="Thought outline">
            <a:extLst>
              <a:ext uri="{FF2B5EF4-FFF2-40B4-BE49-F238E27FC236}">
                <a16:creationId xmlns:a16="http://schemas.microsoft.com/office/drawing/2014/main" id="{5A1C462F-DA25-DEEA-5B92-9A36DAFC7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0172" y="607614"/>
            <a:ext cx="1947980" cy="194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81792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2523" y="1046080"/>
            <a:ext cx="100469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If we have strong roots . .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252" y="2090099"/>
            <a:ext cx="5273497" cy="34750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0110" y="5793570"/>
            <a:ext cx="69717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anything is possible!</a:t>
            </a:r>
          </a:p>
        </p:txBody>
      </p:sp>
    </p:spTree>
    <p:extLst>
      <p:ext uri="{BB962C8B-B14F-4D97-AF65-F5344CB8AC3E}">
        <p14:creationId xmlns:p14="http://schemas.microsoft.com/office/powerpoint/2010/main" val="1815916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81D8749C0E7D4AB4516BFF58616B25" ma:contentTypeVersion="10" ma:contentTypeDescription="Create a new document." ma:contentTypeScope="" ma:versionID="242f3c55ab4dac8830e959ab379998a1">
  <xsd:schema xmlns:xsd="http://www.w3.org/2001/XMLSchema" xmlns:xs="http://www.w3.org/2001/XMLSchema" xmlns:p="http://schemas.microsoft.com/office/2006/metadata/properties" xmlns:ns2="1be41fc0-aa03-44b0-9f57-ad44166b7528" targetNamespace="http://schemas.microsoft.com/office/2006/metadata/properties" ma:root="true" ma:fieldsID="91010dc59cc77d42c905ae30739cba04" ns2:_="">
    <xsd:import namespace="1be41fc0-aa03-44b0-9f57-ad44166b7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41fc0-aa03-44b0-9f57-ad44166b7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4F38F9-0428-47D2-BA5C-83D2B2B7D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AE8046-2865-4BBB-9FE9-87E20F591E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ABA45-2573-448C-A919-D4C7C29DD56E}">
  <ds:schemaRefs>
    <ds:schemaRef ds:uri="http://schemas.openxmlformats.org/package/2006/metadata/core-properties"/>
    <ds:schemaRef ds:uri="1be41fc0-aa03-44b0-9f57-ad44166b7528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57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Palmer1</dc:creator>
  <cp:lastModifiedBy>Hilary Homer</cp:lastModifiedBy>
  <cp:revision>91</cp:revision>
  <dcterms:created xsi:type="dcterms:W3CDTF">2021-08-11T17:39:57Z</dcterms:created>
  <dcterms:modified xsi:type="dcterms:W3CDTF">2023-05-31T09:30:10Z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0x010100F581D8749C0E7D4AB4516BFF58616B25</vt:lpwstr>
  </property>
</Properties>
</file>