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85" r:id="rId5"/>
    <p:sldId id="288" r:id="rId6"/>
    <p:sldId id="293" r:id="rId7"/>
    <p:sldId id="291" r:id="rId8"/>
    <p:sldId id="292" r:id="rId9"/>
    <p:sldId id="294" r:id="rId10"/>
    <p:sldId id="289" r:id="rId11"/>
    <p:sldId id="290" r:id="rId12"/>
    <p:sldId id="286" r:id="rId13"/>
    <p:sldId id="287" r:id="rId14"/>
    <p:sldId id="295" r:id="rId15"/>
    <p:sldId id="29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24/05/2023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1670" y="515358"/>
            <a:ext cx="59406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</a:rPr>
              <a:t>What problems do these storms cause?</a:t>
            </a:r>
          </a:p>
        </p:txBody>
      </p:sp>
      <p:pic>
        <p:nvPicPr>
          <p:cNvPr id="1026" name="Picture 2" descr="How climate change makes storms stronger – DW – 11/06/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269684"/>
            <a:ext cx="3600400" cy="202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y do storms have names? - BBC News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39489"/>
            <a:ext cx="3653813" cy="205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andstorms | Weather Wiz Ki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38" y="4437111"/>
            <a:ext cx="3449043" cy="221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Winter Storms Across The Country Bring Snow And Ice To Millions Of  Americans : Live Updates: Winter Storms 2021 : NPR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4477145"/>
            <a:ext cx="3653813" cy="2177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10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AA2345-C073-4CC7-B826-54B5AF856906}"/>
              </a:ext>
            </a:extLst>
          </p:cNvPr>
          <p:cNvSpPr txBox="1"/>
          <p:nvPr/>
        </p:nvSpPr>
        <p:spPr>
          <a:xfrm>
            <a:off x="328525" y="674400"/>
            <a:ext cx="848695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A storm can be a metaphor for life’s problems or how we’re feeling . . .  </a:t>
            </a:r>
          </a:p>
          <a:p>
            <a:endParaRPr lang="en-GB" sz="4400" b="1" dirty="0"/>
          </a:p>
          <a:p>
            <a:endParaRPr lang="en-GB" sz="4400" b="1" dirty="0"/>
          </a:p>
          <a:p>
            <a:endParaRPr lang="en-GB" sz="4400" b="1" dirty="0"/>
          </a:p>
          <a:p>
            <a:endParaRPr lang="en-GB" sz="4400" b="1" dirty="0"/>
          </a:p>
          <a:p>
            <a:endParaRPr lang="en-GB" sz="4400" b="1" dirty="0"/>
          </a:p>
          <a:p>
            <a:pPr algn="ctr"/>
            <a:r>
              <a:rPr lang="en-GB" sz="4400" b="1" dirty="0">
                <a:solidFill>
                  <a:srgbClr val="002060"/>
                </a:solidFill>
              </a:rPr>
              <a:t>Why do you think that is?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116632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1026" name="Picture 2" descr="Emotional Distress Syndrome: How to Identify and Overcome E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2204864"/>
            <a:ext cx="5688632" cy="319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219974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AA2345-C073-4CC7-B826-54B5AF856906}"/>
              </a:ext>
            </a:extLst>
          </p:cNvPr>
          <p:cNvSpPr txBox="1"/>
          <p:nvPr/>
        </p:nvSpPr>
        <p:spPr>
          <a:xfrm>
            <a:off x="323528" y="195030"/>
            <a:ext cx="5256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Most stories have a storm (a problem) . . 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DADB24-A0D0-45AD-8FAF-0DC7CA61EE1F}"/>
              </a:ext>
            </a:extLst>
          </p:cNvPr>
          <p:cNvSpPr/>
          <p:nvPr/>
        </p:nvSpPr>
        <p:spPr>
          <a:xfrm>
            <a:off x="453070" y="5191669"/>
            <a:ext cx="82526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But every storm (problem) also</a:t>
            </a:r>
          </a:p>
          <a:p>
            <a:r>
              <a:rPr lang="en-GB" sz="4400" b="1" dirty="0">
                <a:solidFill>
                  <a:srgbClr val="002060"/>
                </a:solidFill>
              </a:rPr>
              <a:t>has a 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947" t="22190" r="42203" b="29004"/>
          <a:stretch/>
        </p:blipFill>
        <p:spPr>
          <a:xfrm>
            <a:off x="2627784" y="1717118"/>
            <a:ext cx="6077950" cy="334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6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AA2345-C073-4CC7-B826-54B5AF856906}"/>
              </a:ext>
            </a:extLst>
          </p:cNvPr>
          <p:cNvSpPr txBox="1"/>
          <p:nvPr/>
        </p:nvSpPr>
        <p:spPr>
          <a:xfrm>
            <a:off x="1079612" y="4891807"/>
            <a:ext cx="7092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positive or negative purposes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947" t="22190" r="42203" b="29004"/>
          <a:stretch/>
        </p:blipFill>
        <p:spPr>
          <a:xfrm>
            <a:off x="2610828" y="2335345"/>
            <a:ext cx="3971696" cy="2187311"/>
          </a:xfrm>
          <a:prstGeom prst="rect">
            <a:avLst/>
          </a:prstGeom>
        </p:spPr>
      </p:pic>
      <p:pic>
        <p:nvPicPr>
          <p:cNvPr id="2050" name="Picture 2" descr="Happy Emoji Image | Emoji images, Emoji pictures, Cool emo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3" y="2389641"/>
            <a:ext cx="2078719" cy="20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emium Vector | Angry emoji mad face smiley vector simple icon rage  emoticon isolated sad frustrated anger with negative emotion on white 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555" y="2411823"/>
            <a:ext cx="2034355" cy="203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6000" y="1003375"/>
            <a:ext cx="47320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Every storm has . . 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92266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9" name="Picture 8" descr="Calm on Twitter: &quot;Mental Health Check-in: How are you feeling? We want to  know how you're really feeling today. All emojis (and their feelings) are  welcome here. https://t.co/ftRNYC4xTC&quot; / Twitter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9" b="13699"/>
          <a:stretch/>
        </p:blipFill>
        <p:spPr bwMode="auto">
          <a:xfrm>
            <a:off x="1223628" y="1016732"/>
            <a:ext cx="6696744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785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AA2345-C073-4CC7-B826-54B5AF856906}"/>
              </a:ext>
            </a:extLst>
          </p:cNvPr>
          <p:cNvSpPr txBox="1"/>
          <p:nvPr/>
        </p:nvSpPr>
        <p:spPr>
          <a:xfrm>
            <a:off x="791580" y="2705725"/>
            <a:ext cx="7560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002060"/>
                </a:solidFill>
              </a:rPr>
              <a:t>What should we do if we experience a stormy problem?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</p:spTree>
    <p:extLst>
      <p:ext uri="{BB962C8B-B14F-4D97-AF65-F5344CB8AC3E}">
        <p14:creationId xmlns:p14="http://schemas.microsoft.com/office/powerpoint/2010/main" val="2167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947" t="22190" r="42203" b="29004"/>
          <a:stretch/>
        </p:blipFill>
        <p:spPr>
          <a:xfrm>
            <a:off x="1237840" y="2276872"/>
            <a:ext cx="6668320" cy="367240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42841" y="1025500"/>
            <a:ext cx="34583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</a:rPr>
              <a:t>Keep Going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119040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51" y="1988840"/>
            <a:ext cx="6855899" cy="34563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78185" y="908720"/>
            <a:ext cx="3987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</a:rPr>
              <a:t>Take Courage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37172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694" t="22382" r="36351" b="21663"/>
          <a:stretch/>
        </p:blipFill>
        <p:spPr>
          <a:xfrm>
            <a:off x="987603" y="2132856"/>
            <a:ext cx="7168795" cy="40324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21534" y="912552"/>
            <a:ext cx="27009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</a:rPr>
              <a:t>Step Out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783364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58" y="1980356"/>
            <a:ext cx="4320484" cy="39689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31208" y="908720"/>
            <a:ext cx="36815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</a:rPr>
              <a:t>Ask for Help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657069011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490" t="21427" r="36029" b="22534"/>
          <a:stretch/>
        </p:blipFill>
        <p:spPr>
          <a:xfrm>
            <a:off x="1157973" y="2132856"/>
            <a:ext cx="6828054" cy="37444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63867" y="908720"/>
            <a:ext cx="32162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</a:rPr>
              <a:t>Keep Calm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88206914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FD1527-8895-4F42-A86F-837535B36055}"/>
              </a:ext>
            </a:extLst>
          </p:cNvPr>
          <p:cNvSpPr txBox="1"/>
          <p:nvPr/>
        </p:nvSpPr>
        <p:spPr>
          <a:xfrm>
            <a:off x="6084168" y="81904"/>
            <a:ext cx="29523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A Stormy Problem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907" t="22514" r="35530" b="20179"/>
          <a:stretch/>
        </p:blipFill>
        <p:spPr>
          <a:xfrm>
            <a:off x="179512" y="81904"/>
            <a:ext cx="3600400" cy="2016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947" t="22190" r="42203" b="29004"/>
          <a:stretch/>
        </p:blipFill>
        <p:spPr>
          <a:xfrm>
            <a:off x="175092" y="2237767"/>
            <a:ext cx="3609240" cy="1987697"/>
          </a:xfrm>
          <a:prstGeom prst="rect">
            <a:avLst/>
          </a:prstGeom>
        </p:spPr>
      </p:pic>
      <p:pic>
        <p:nvPicPr>
          <p:cNvPr id="2050" name="Picture 2" descr="Miracles of Jesus Healing the man blind from birth Jesus healing in the  land of Gennesaret Healing the blind near Jericho, Pe Black and White,  child, hand png | PNGE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45" y="4365104"/>
            <a:ext cx="2738636" cy="238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23928" y="1659285"/>
            <a:ext cx="48965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The storm was sandwiched between two miracles, but the disciples didn’t know that.</a:t>
            </a:r>
          </a:p>
          <a:p>
            <a:endParaRPr lang="en-GB" sz="3200" b="1" dirty="0">
              <a:solidFill>
                <a:srgbClr val="002060"/>
              </a:solidFill>
            </a:endParaRPr>
          </a:p>
          <a:p>
            <a:r>
              <a:rPr lang="en-GB" sz="3200" b="1" dirty="0">
                <a:solidFill>
                  <a:srgbClr val="002060"/>
                </a:solidFill>
              </a:rPr>
              <a:t>They just needed to get to the other side of their problem.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0448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73B7C6-3F35-4E16-94CB-65B6FE066E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68E56C-E7CE-435C-A3D0-921588776DB9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1be41fc0-aa03-44b0-9f57-ad44166b7528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FDA2878-614D-4BF0-BEEB-F3F12BF9E6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148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120</cp:revision>
  <dcterms:created xsi:type="dcterms:W3CDTF">2014-10-27T19:57:18Z</dcterms:created>
  <dcterms:modified xsi:type="dcterms:W3CDTF">2023-05-24T15:46:41Z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