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2" r:id="rId3"/>
    <p:sldId id="273" r:id="rId4"/>
    <p:sldId id="269" r:id="rId5"/>
    <p:sldId id="27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12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55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6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699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6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3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49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3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28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0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78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1AA9EC0-34A2-4AB9-B267-26C9E13C0286}" type="datetimeFigureOut">
              <a:rPr lang="en-GB" smtClean="0"/>
              <a:t>23/05/2023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31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undefined">
            <a:extLst>
              <a:ext uri="{FF2B5EF4-FFF2-40B4-BE49-F238E27FC236}">
                <a16:creationId xmlns:a16="http://schemas.microsoft.com/office/drawing/2014/main" id="{405F92D2-3C3F-4A89-6B56-489C0381D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1590675"/>
            <a:ext cx="666750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9F5FAD-C5A1-4FCF-D408-BFB0F078255E}"/>
              </a:ext>
            </a:extLst>
          </p:cNvPr>
          <p:cNvSpPr txBox="1"/>
          <p:nvPr/>
        </p:nvSpPr>
        <p:spPr>
          <a:xfrm>
            <a:off x="10058401" y="6255027"/>
            <a:ext cx="201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Source: Wikipedia</a:t>
            </a:r>
          </a:p>
        </p:txBody>
      </p:sp>
    </p:spTree>
    <p:extLst>
      <p:ext uri="{BB962C8B-B14F-4D97-AF65-F5344CB8AC3E}">
        <p14:creationId xmlns:p14="http://schemas.microsoft.com/office/powerpoint/2010/main" val="300481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Spot-the-difference Picture Travel Game | Travel + Leisure">
            <a:extLst>
              <a:ext uri="{FF2B5EF4-FFF2-40B4-BE49-F238E27FC236}">
                <a16:creationId xmlns:a16="http://schemas.microsoft.com/office/drawing/2014/main" id="{006892E6-CAD1-F11C-9562-9E86FCE8EA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7" name="Freeform 6">
            <a:extLst>
              <a:ext uri="{FF2B5EF4-FFF2-40B4-BE49-F238E27FC236}">
                <a16:creationId xmlns:a16="http://schemas.microsoft.com/office/drawing/2014/main" id="{289A92E9-3C43-426A-BECD-CD99EB0BB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48006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57258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pot-the-difference Picture Travel Game | Travel + Leisure">
            <a:extLst>
              <a:ext uri="{FF2B5EF4-FFF2-40B4-BE49-F238E27FC236}">
                <a16:creationId xmlns:a16="http://schemas.microsoft.com/office/drawing/2014/main" id="{DAA64BE8-A524-17AE-D253-C0AEFFD3E6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2" b="4017"/>
          <a:stretch/>
        </p:blipFill>
        <p:spPr bwMode="auto">
          <a:xfrm>
            <a:off x="-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Freeform 6">
            <a:extLst>
              <a:ext uri="{FF2B5EF4-FFF2-40B4-BE49-F238E27FC236}">
                <a16:creationId xmlns:a16="http://schemas.microsoft.com/office/drawing/2014/main" id="{0EA31916-1F57-4CCC-AFAD-DA84A64B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1457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84592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9F5FAD-C5A1-4FCF-D408-BFB0F078255E}"/>
              </a:ext>
            </a:extLst>
          </p:cNvPr>
          <p:cNvSpPr txBox="1"/>
          <p:nvPr/>
        </p:nvSpPr>
        <p:spPr>
          <a:xfrm>
            <a:off x="9144000" y="6255027"/>
            <a:ext cx="2928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Source: The </a:t>
            </a:r>
            <a:r>
              <a:rPr lang="en-GB" dirty="0" err="1"/>
              <a:t>Lumo</a:t>
            </a:r>
            <a:r>
              <a:rPr lang="en-GB" dirty="0"/>
              <a:t> Project</a:t>
            </a:r>
          </a:p>
        </p:txBody>
      </p:sp>
      <p:pic>
        <p:nvPicPr>
          <p:cNvPr id="5" name="Picture 4" descr="A picture containing outdoor, water, sky, lake&#10;&#10;Description automatically generated">
            <a:extLst>
              <a:ext uri="{FF2B5EF4-FFF2-40B4-BE49-F238E27FC236}">
                <a16:creationId xmlns:a16="http://schemas.microsoft.com/office/drawing/2014/main" id="{861E426A-18E8-5FFD-1B03-CCE5096E3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982" y="381001"/>
            <a:ext cx="7832035" cy="587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82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9F5FAD-C5A1-4FCF-D408-BFB0F078255E}"/>
              </a:ext>
            </a:extLst>
          </p:cNvPr>
          <p:cNvSpPr txBox="1"/>
          <p:nvPr/>
        </p:nvSpPr>
        <p:spPr>
          <a:xfrm>
            <a:off x="9144000" y="6255027"/>
            <a:ext cx="2928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Source: The </a:t>
            </a:r>
            <a:r>
              <a:rPr lang="en-GB" dirty="0" err="1"/>
              <a:t>Lumo</a:t>
            </a:r>
            <a:r>
              <a:rPr lang="en-GB" dirty="0"/>
              <a:t> Project</a:t>
            </a:r>
          </a:p>
        </p:txBody>
      </p:sp>
      <p:pic>
        <p:nvPicPr>
          <p:cNvPr id="4" name="Picture 3" descr="A person carrying a net in water&#10;&#10;Description automatically generated with low confidence">
            <a:extLst>
              <a:ext uri="{FF2B5EF4-FFF2-40B4-BE49-F238E27FC236}">
                <a16:creationId xmlns:a16="http://schemas.microsoft.com/office/drawing/2014/main" id="{0B0427C4-6BA8-B00C-EB64-E68193D99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356" y="371061"/>
            <a:ext cx="7845287" cy="588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96226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13</Words>
  <Application>Microsoft Office PowerPoint</Application>
  <PresentationFormat>Widescreen</PresentationFormat>
  <Paragraphs>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Schoolbook</vt:lpstr>
      <vt:lpstr>Corbel</vt:lpstr>
      <vt:lpstr>Headlines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May</dc:creator>
  <cp:lastModifiedBy>Rebecca Parkinson</cp:lastModifiedBy>
  <cp:revision>11</cp:revision>
  <dcterms:created xsi:type="dcterms:W3CDTF">2021-01-23T16:25:33Z</dcterms:created>
  <dcterms:modified xsi:type="dcterms:W3CDTF">2023-05-23T20:58:21Z</dcterms:modified>
</cp:coreProperties>
</file>