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9" r:id="rId3"/>
    <p:sldId id="271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ndefined">
            <a:extLst>
              <a:ext uri="{FF2B5EF4-FFF2-40B4-BE49-F238E27FC236}">
                <a16:creationId xmlns:a16="http://schemas.microsoft.com/office/drawing/2014/main" id="{405F92D2-3C3F-4A89-6B56-489C0381D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590675"/>
            <a:ext cx="66675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9F5FAD-C5A1-4FCF-D408-BFB0F078255E}"/>
              </a:ext>
            </a:extLst>
          </p:cNvPr>
          <p:cNvSpPr txBox="1"/>
          <p:nvPr/>
        </p:nvSpPr>
        <p:spPr>
          <a:xfrm>
            <a:off x="10058401" y="6255027"/>
            <a:ext cx="201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9F5FAD-C5A1-4FCF-D408-BFB0F078255E}"/>
              </a:ext>
            </a:extLst>
          </p:cNvPr>
          <p:cNvSpPr txBox="1"/>
          <p:nvPr/>
        </p:nvSpPr>
        <p:spPr>
          <a:xfrm>
            <a:off x="9144000" y="6255027"/>
            <a:ext cx="292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The </a:t>
            </a:r>
            <a:r>
              <a:rPr lang="en-GB" dirty="0" err="1"/>
              <a:t>Lumo</a:t>
            </a:r>
            <a:r>
              <a:rPr lang="en-GB" dirty="0"/>
              <a:t> Project</a:t>
            </a:r>
          </a:p>
        </p:txBody>
      </p:sp>
      <p:pic>
        <p:nvPicPr>
          <p:cNvPr id="5" name="Picture 4" descr="A picture containing outdoor, water, sky, lake&#10;&#10;Description automatically generated">
            <a:extLst>
              <a:ext uri="{FF2B5EF4-FFF2-40B4-BE49-F238E27FC236}">
                <a16:creationId xmlns:a16="http://schemas.microsoft.com/office/drawing/2014/main" id="{861E426A-18E8-5FFD-1B03-CCE5096E3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982" y="381001"/>
            <a:ext cx="7832035" cy="58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8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9F5FAD-C5A1-4FCF-D408-BFB0F078255E}"/>
              </a:ext>
            </a:extLst>
          </p:cNvPr>
          <p:cNvSpPr txBox="1"/>
          <p:nvPr/>
        </p:nvSpPr>
        <p:spPr>
          <a:xfrm>
            <a:off x="9144000" y="6255027"/>
            <a:ext cx="292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The </a:t>
            </a:r>
            <a:r>
              <a:rPr lang="en-GB" dirty="0" err="1"/>
              <a:t>Lumo</a:t>
            </a:r>
            <a:r>
              <a:rPr lang="en-GB" dirty="0"/>
              <a:t> Project</a:t>
            </a:r>
          </a:p>
        </p:txBody>
      </p:sp>
      <p:pic>
        <p:nvPicPr>
          <p:cNvPr id="4" name="Picture 3" descr="A person carrying a net in water&#10;&#10;Description automatically generated with low confidence">
            <a:extLst>
              <a:ext uri="{FF2B5EF4-FFF2-40B4-BE49-F238E27FC236}">
                <a16:creationId xmlns:a16="http://schemas.microsoft.com/office/drawing/2014/main" id="{0B0427C4-6BA8-B00C-EB64-E68193D99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56" y="371061"/>
            <a:ext cx="7845287" cy="58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96226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13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10</cp:revision>
  <dcterms:created xsi:type="dcterms:W3CDTF">2021-01-23T16:25:33Z</dcterms:created>
  <dcterms:modified xsi:type="dcterms:W3CDTF">2023-05-18T10:08:39Z</dcterms:modified>
</cp:coreProperties>
</file>