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6EC4E6-9335-4294-BD4B-B88B8159609D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05BE1-7701-450B-99B9-D33A1688F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65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DFE97-4428-4F15-A466-96AC1920B9B5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68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F9D8-E787-41C7-B287-5A9E8924F860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9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E46-831B-44AC-92BA-0AC15861CDC5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50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F01D2-1969-44D9-8CF2-FDBCF192A0A1}" type="datetime1">
              <a:rPr lang="en-US" smtClean="0"/>
              <a:t>5/9/2023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06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F25D-AC4A-486A-BB9F-5F768A5F9277}" type="datetime1">
              <a:rPr lang="en-US" smtClean="0"/>
              <a:t>5/9/2023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5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6093-05E4-49CB-B6B8-00E9868942D4}" type="datetime1">
              <a:rPr lang="en-US" smtClean="0"/>
              <a:t>5/9/2023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2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EF70-200D-4414-BF3A-6115F2917BD2}" type="datetime1">
              <a:rPr lang="en-US" smtClean="0"/>
              <a:t>5/9/2023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2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89904-B6BB-43F7-9369-D26786ADDC5E}" type="datetime1">
              <a:rPr lang="en-US" smtClean="0"/>
              <a:t>5/9/2023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9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713-0A5D-47E5-99EB-C7444A652D1C}" type="datetime1">
              <a:rPr lang="en-US" smtClean="0"/>
              <a:t>5/9/2023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14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D0B4-E8BF-4935-B9AC-943C7D732657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89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9D40-FFD4-463F-8254-6F158DB5D485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21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78237-628B-41B4-B449-0A2B0DB0AAF5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02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5900" y="2223294"/>
            <a:ext cx="6172200" cy="2411412"/>
          </a:xfrm>
        </p:spPr>
        <p:txBody>
          <a:bodyPr>
            <a:noAutofit/>
          </a:bodyPr>
          <a:lstStyle/>
          <a:p>
            <a:r>
              <a:rPr lang="en-US" sz="11300" dirty="0">
                <a:solidFill>
                  <a:schemeClr val="accent1"/>
                </a:solidFill>
              </a:rPr>
              <a:t>Welcome!</a:t>
            </a:r>
          </a:p>
        </p:txBody>
      </p:sp>
    </p:spTree>
    <p:extLst>
      <p:ext uri="{BB962C8B-B14F-4D97-AF65-F5344CB8AC3E}">
        <p14:creationId xmlns:p14="http://schemas.microsoft.com/office/powerpoint/2010/main" val="1809837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072" y="4843462"/>
            <a:ext cx="5961856" cy="566738"/>
          </a:xfrm>
        </p:spPr>
        <p:txBody>
          <a:bodyPr>
            <a:noAutofit/>
          </a:bodyPr>
          <a:lstStyle/>
          <a:p>
            <a:pPr algn="ctr"/>
            <a:r>
              <a:rPr lang="en-US" sz="3800" dirty="0">
                <a:solidFill>
                  <a:schemeClr val="accent1"/>
                </a:solidFill>
              </a:rPr>
              <a:t>Taking one step at a time . . .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1828800" y="612775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0544" y="5410200"/>
            <a:ext cx="5522912" cy="56673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Step by step, we can reach our goals.</a:t>
            </a:r>
          </a:p>
        </p:txBody>
      </p:sp>
    </p:spTree>
    <p:extLst>
      <p:ext uri="{BB962C8B-B14F-4D97-AF65-F5344CB8AC3E}">
        <p14:creationId xmlns:p14="http://schemas.microsoft.com/office/powerpoint/2010/main" val="4185277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4544" y="4724400"/>
            <a:ext cx="2474912" cy="685800"/>
          </a:xfrm>
        </p:spPr>
        <p:txBody>
          <a:bodyPr>
            <a:normAutofit/>
          </a:bodyPr>
          <a:lstStyle/>
          <a:p>
            <a:pPr algn="ctr"/>
            <a:r>
              <a:rPr lang="en-US" sz="3800" dirty="0">
                <a:solidFill>
                  <a:schemeClr val="accent1"/>
                </a:solidFill>
              </a:rPr>
              <a:t>Mind maps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" b="58"/>
          <a:stretch>
            <a:fillRect/>
          </a:stretch>
        </p:blipFill>
        <p:spPr>
          <a:xfrm>
            <a:off x="1828800" y="612775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5869" y="5378450"/>
            <a:ext cx="7192262" cy="1098550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Start at the </a:t>
            </a:r>
            <a:r>
              <a:rPr lang="en-US" sz="2800" dirty="0" err="1">
                <a:solidFill>
                  <a:schemeClr val="accent1"/>
                </a:solidFill>
              </a:rPr>
              <a:t>centre</a:t>
            </a:r>
            <a:r>
              <a:rPr lang="en-US" sz="2800" dirty="0">
                <a:solidFill>
                  <a:schemeClr val="accent1"/>
                </a:solidFill>
              </a:rPr>
              <a:t> with a topic, and then branch outwards with any idea that springs to mind.</a:t>
            </a:r>
          </a:p>
        </p:txBody>
      </p:sp>
    </p:spTree>
    <p:extLst>
      <p:ext uri="{BB962C8B-B14F-4D97-AF65-F5344CB8AC3E}">
        <p14:creationId xmlns:p14="http://schemas.microsoft.com/office/powerpoint/2010/main" val="1228058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0"/>
            <a:ext cx="4724400" cy="2286000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accent1"/>
                </a:solidFill>
              </a:rPr>
              <a:t>‘More haste, </a:t>
            </a:r>
            <a:br>
              <a:rPr lang="en-US" sz="6600" dirty="0">
                <a:solidFill>
                  <a:schemeClr val="accent1"/>
                </a:solidFill>
              </a:rPr>
            </a:br>
            <a:r>
              <a:rPr lang="en-US" sz="6600" dirty="0">
                <a:solidFill>
                  <a:schemeClr val="accent1"/>
                </a:solidFill>
              </a:rPr>
              <a:t>less speed!’</a:t>
            </a:r>
          </a:p>
        </p:txBody>
      </p:sp>
    </p:spTree>
    <p:extLst>
      <p:ext uri="{BB962C8B-B14F-4D97-AF65-F5344CB8AC3E}">
        <p14:creationId xmlns:p14="http://schemas.microsoft.com/office/powerpoint/2010/main" val="1216711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2144" y="4919662"/>
            <a:ext cx="2779712" cy="566738"/>
          </a:xfrm>
        </p:spPr>
        <p:txBody>
          <a:bodyPr>
            <a:noAutofit/>
          </a:bodyPr>
          <a:lstStyle/>
          <a:p>
            <a:pPr algn="ctr"/>
            <a:r>
              <a:rPr lang="en-US" sz="3800" dirty="0">
                <a:solidFill>
                  <a:schemeClr val="accent1"/>
                </a:solidFill>
              </a:rPr>
              <a:t>Which way?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586" y="990600"/>
            <a:ext cx="3880829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36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444" y="4648200"/>
            <a:ext cx="6361112" cy="657622"/>
          </a:xfrm>
        </p:spPr>
        <p:txBody>
          <a:bodyPr>
            <a:noAutofit/>
          </a:bodyPr>
          <a:lstStyle/>
          <a:p>
            <a:pPr algn="ctr"/>
            <a:r>
              <a:rPr lang="en-US" sz="3800" dirty="0">
                <a:solidFill>
                  <a:schemeClr val="accent1"/>
                </a:solidFill>
              </a:rPr>
              <a:t>A road in </a:t>
            </a:r>
            <a:r>
              <a:rPr lang="en-GB" sz="3800" dirty="0">
                <a:solidFill>
                  <a:schemeClr val="accent1"/>
                </a:solidFill>
              </a:rPr>
              <a:t>Otago, New Zealand</a:t>
            </a:r>
            <a:endParaRPr lang="en-US" sz="3800" dirty="0">
              <a:solidFill>
                <a:schemeClr val="accent1"/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r="5588"/>
          <a:stretch>
            <a:fillRect/>
          </a:stretch>
        </p:blipFill>
        <p:spPr>
          <a:xfrm>
            <a:off x="1333500" y="136525"/>
            <a:ext cx="6629400" cy="448508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5199063"/>
            <a:ext cx="7010400" cy="1354137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Whichever path we take, our journey is unlikely to be a straight road. There will be setbacks, delays, detours and sideways moves!</a:t>
            </a:r>
          </a:p>
        </p:txBody>
      </p:sp>
    </p:spTree>
    <p:extLst>
      <p:ext uri="{BB962C8B-B14F-4D97-AF65-F5344CB8AC3E}">
        <p14:creationId xmlns:p14="http://schemas.microsoft.com/office/powerpoint/2010/main" val="2154556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88</Words>
  <Application>Microsoft Office PowerPoint</Application>
  <PresentationFormat>On-screen Show (4:3)</PresentationFormat>
  <Paragraphs>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Welcome!</vt:lpstr>
      <vt:lpstr>Taking one step at a time . . .</vt:lpstr>
      <vt:lpstr>Mind maps</vt:lpstr>
      <vt:lpstr>‘More haste,  less speed!’</vt:lpstr>
      <vt:lpstr>Which way?</vt:lpstr>
      <vt:lpstr>A road in Otago, New Zealand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spooky</dc:creator>
  <cp:lastModifiedBy>Hilary Homer</cp:lastModifiedBy>
  <cp:revision>15</cp:revision>
  <dcterms:created xsi:type="dcterms:W3CDTF">2023-04-09T10:07:56Z</dcterms:created>
  <dcterms:modified xsi:type="dcterms:W3CDTF">2023-05-09T20:40:00Z</dcterms:modified>
</cp:coreProperties>
</file>