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73" r:id="rId6"/>
    <p:sldId id="275" r:id="rId7"/>
    <p:sldId id="274" r:id="rId8"/>
    <p:sldId id="276" r:id="rId9"/>
    <p:sldId id="277" r:id="rId10"/>
    <p:sldId id="2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27910" y="677731"/>
            <a:ext cx="89361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you ever labelled yourself?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  <p:pic>
        <p:nvPicPr>
          <p:cNvPr id="1026" name="Picture 2" descr="Free Vector | Boy and girl with happy f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49" y="3525467"/>
            <a:ext cx="2417503" cy="30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ardrop 1"/>
          <p:cNvSpPr/>
          <p:nvPr/>
        </p:nvSpPr>
        <p:spPr>
          <a:xfrm>
            <a:off x="959444" y="504334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883270" y="4901939"/>
            <a:ext cx="2092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sporty</a:t>
            </a:r>
          </a:p>
        </p:txBody>
      </p:sp>
      <p:sp>
        <p:nvSpPr>
          <p:cNvPr id="7" name="Teardrop 6"/>
          <p:cNvSpPr/>
          <p:nvPr/>
        </p:nvSpPr>
        <p:spPr>
          <a:xfrm>
            <a:off x="7559778" y="361461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358511" y="3525467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creative</a:t>
            </a:r>
          </a:p>
        </p:txBody>
      </p:sp>
      <p:pic>
        <p:nvPicPr>
          <p:cNvPr id="2050" name="Picture 2" descr="670+ Thumbs Up And Down Icon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t="19481" r="5040" b="18663"/>
          <a:stretch/>
        </p:blipFill>
        <p:spPr bwMode="auto">
          <a:xfrm>
            <a:off x="8857672" y="5296729"/>
            <a:ext cx="3175171" cy="148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6076" y="677731"/>
            <a:ext cx="86398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Are the labels below positive or negative?</a:t>
            </a:r>
          </a:p>
        </p:txBody>
      </p:sp>
      <p:pic>
        <p:nvPicPr>
          <p:cNvPr id="1026" name="Picture 2" descr="Free Vector | Boy and girl with happy f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49" y="3525467"/>
            <a:ext cx="2417503" cy="30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ardrop 1"/>
          <p:cNvSpPr/>
          <p:nvPr/>
        </p:nvSpPr>
        <p:spPr>
          <a:xfrm>
            <a:off x="967911" y="504334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891737" y="4901939"/>
            <a:ext cx="2092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sporty</a:t>
            </a:r>
          </a:p>
        </p:txBody>
      </p:sp>
      <p:sp>
        <p:nvSpPr>
          <p:cNvPr id="7" name="Teardrop 6"/>
          <p:cNvSpPr/>
          <p:nvPr/>
        </p:nvSpPr>
        <p:spPr>
          <a:xfrm>
            <a:off x="7568245" y="361461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366978" y="3525467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creative</a:t>
            </a:r>
          </a:p>
        </p:txBody>
      </p:sp>
      <p:pic>
        <p:nvPicPr>
          <p:cNvPr id="2050" name="Picture 2" descr="670+ Thumbs Up And Down Icon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t="19481" r="5040" b="18663"/>
          <a:stretch/>
        </p:blipFill>
        <p:spPr bwMode="auto">
          <a:xfrm>
            <a:off x="8857672" y="5296729"/>
            <a:ext cx="3175171" cy="148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649F4D-2EB7-0682-9EC2-098702ACE355}"/>
              </a:ext>
            </a:extLst>
          </p:cNvPr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15080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2534" y="677731"/>
            <a:ext cx="114469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you ever labelled others in a positive way ?</a:t>
            </a:r>
          </a:p>
        </p:txBody>
      </p:sp>
      <p:pic>
        <p:nvPicPr>
          <p:cNvPr id="2050" name="Picture 2" descr="670+ Thumbs Up And Down Icon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t="19481" r="5040" b="18663"/>
          <a:stretch/>
        </p:blipFill>
        <p:spPr bwMode="auto">
          <a:xfrm>
            <a:off x="9443298" y="5514680"/>
            <a:ext cx="2589546" cy="121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13,000+ Child Pointing Illustrations, Royalty-Free Vector Graphics &amp; Clip  Art - iStock | Child pointing up, Child pointing finger, Parent child  poin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08" y="4523654"/>
            <a:ext cx="4045984" cy="227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F0CDF5-1E6A-3F21-0539-7D321E8AE564}"/>
              </a:ext>
            </a:extLst>
          </p:cNvPr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412259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Vector | Boy and girl with happy f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49" y="3525467"/>
            <a:ext cx="2417503" cy="30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ardrop 1"/>
          <p:cNvSpPr/>
          <p:nvPr/>
        </p:nvSpPr>
        <p:spPr>
          <a:xfrm rot="741769">
            <a:off x="544776" y="3770937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ardrop 10"/>
          <p:cNvSpPr/>
          <p:nvPr/>
        </p:nvSpPr>
        <p:spPr>
          <a:xfrm rot="2069097">
            <a:off x="895740" y="1532804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ardrop 12"/>
          <p:cNvSpPr/>
          <p:nvPr/>
        </p:nvSpPr>
        <p:spPr>
          <a:xfrm>
            <a:off x="8052950" y="5228474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ardrop 13"/>
          <p:cNvSpPr/>
          <p:nvPr/>
        </p:nvSpPr>
        <p:spPr>
          <a:xfrm>
            <a:off x="577804" y="548640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ardrop 14"/>
          <p:cNvSpPr/>
          <p:nvPr/>
        </p:nvSpPr>
        <p:spPr>
          <a:xfrm>
            <a:off x="8126450" y="3648062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ardrop 16"/>
          <p:cNvSpPr/>
          <p:nvPr/>
        </p:nvSpPr>
        <p:spPr>
          <a:xfrm rot="7623862" flipV="1">
            <a:off x="5749874" y="1103532"/>
            <a:ext cx="3629320" cy="928579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8402152" y="5169043"/>
            <a:ext cx="3205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impatient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7673" y="3577819"/>
            <a:ext cx="1985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defiant</a:t>
            </a:r>
          </a:p>
        </p:txBody>
      </p:sp>
      <p:sp>
        <p:nvSpPr>
          <p:cNvPr id="21" name="TextBox 20"/>
          <p:cNvSpPr txBox="1"/>
          <p:nvPr/>
        </p:nvSpPr>
        <p:spPr>
          <a:xfrm rot="1908676">
            <a:off x="1645516" y="1514199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difficult</a:t>
            </a:r>
          </a:p>
        </p:txBody>
      </p:sp>
      <p:sp>
        <p:nvSpPr>
          <p:cNvPr id="23" name="TextBox 22"/>
          <p:cNvSpPr txBox="1"/>
          <p:nvPr/>
        </p:nvSpPr>
        <p:spPr>
          <a:xfrm rot="447525">
            <a:off x="1793932" y="3784461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rude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516" y="5425328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bossy</a:t>
            </a:r>
          </a:p>
        </p:txBody>
      </p:sp>
      <p:sp>
        <p:nvSpPr>
          <p:cNvPr id="26" name="TextBox 25"/>
          <p:cNvSpPr txBox="1"/>
          <p:nvPr/>
        </p:nvSpPr>
        <p:spPr>
          <a:xfrm rot="18456223">
            <a:off x="6037851" y="1089135"/>
            <a:ext cx="290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stubborn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03B8B-401D-EA9E-5E2F-E0372C0CC570}"/>
              </a:ext>
            </a:extLst>
          </p:cNvPr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65146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03422" y="677731"/>
            <a:ext cx="97851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can we change a label?</a:t>
            </a:r>
          </a:p>
        </p:txBody>
      </p:sp>
      <p:pic>
        <p:nvPicPr>
          <p:cNvPr id="3074" name="Picture 2" descr="13,000+ Child Pointing Illustrations, Royalty-Free Vector Graphics &amp; Clip  Art - iStock | Child pointing up, Child pointing finger, Parent child  poi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353948"/>
            <a:ext cx="582930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41444D-ABA1-5667-8B59-191FCF18321E}"/>
              </a:ext>
            </a:extLst>
          </p:cNvPr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185200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Vector | Boy and girl with happy f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49" y="3525467"/>
            <a:ext cx="2417503" cy="30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ardrop 1"/>
          <p:cNvSpPr/>
          <p:nvPr/>
        </p:nvSpPr>
        <p:spPr>
          <a:xfrm>
            <a:off x="679784" y="3698845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ardrop 10"/>
          <p:cNvSpPr/>
          <p:nvPr/>
        </p:nvSpPr>
        <p:spPr>
          <a:xfrm rot="2212546">
            <a:off x="890779" y="1440643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ardrop 12"/>
          <p:cNvSpPr/>
          <p:nvPr/>
        </p:nvSpPr>
        <p:spPr>
          <a:xfrm>
            <a:off x="7686313" y="5297355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ardrop 13"/>
          <p:cNvSpPr/>
          <p:nvPr/>
        </p:nvSpPr>
        <p:spPr>
          <a:xfrm>
            <a:off x="802875" y="5279874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ardrop 14"/>
          <p:cNvSpPr/>
          <p:nvPr/>
        </p:nvSpPr>
        <p:spPr>
          <a:xfrm>
            <a:off x="7710684" y="3759712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ardrop 16"/>
          <p:cNvSpPr/>
          <p:nvPr/>
        </p:nvSpPr>
        <p:spPr>
          <a:xfrm rot="8135628" flipV="1">
            <a:off x="6637931" y="1116173"/>
            <a:ext cx="3597131" cy="928579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4400" dirty="0"/>
              <a:t>persistent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6733" y="5234865"/>
            <a:ext cx="1857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eager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59272" y="3774567"/>
            <a:ext cx="1335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bold</a:t>
            </a:r>
          </a:p>
        </p:txBody>
      </p:sp>
      <p:sp>
        <p:nvSpPr>
          <p:cNvPr id="21" name="TextBox 20"/>
          <p:cNvSpPr txBox="1"/>
          <p:nvPr/>
        </p:nvSpPr>
        <p:spPr>
          <a:xfrm rot="2311379">
            <a:off x="1642610" y="1493671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spirited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2610" y="3661635"/>
            <a:ext cx="247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honest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230" y="4836522"/>
            <a:ext cx="14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bossy</a:t>
            </a:r>
            <a:endParaRPr lang="en-GB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9132277" y="1498258"/>
            <a:ext cx="20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stubborn</a:t>
            </a:r>
            <a:endParaRPr lang="en-GB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69476" y="5249345"/>
            <a:ext cx="34310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500" dirty="0"/>
              <a:t>authoritative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382" y="3251347"/>
            <a:ext cx="883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rude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0684" y="4784036"/>
            <a:ext cx="1596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impatient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839" y="1498258"/>
            <a:ext cx="1295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difficult</a:t>
            </a:r>
          </a:p>
        </p:txBody>
      </p:sp>
      <p:sp>
        <p:nvSpPr>
          <p:cNvPr id="6" name="Rectangle 5"/>
          <p:cNvSpPr/>
          <p:nvPr/>
        </p:nvSpPr>
        <p:spPr>
          <a:xfrm>
            <a:off x="7828028" y="3210825"/>
            <a:ext cx="12169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defiant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05050E-7519-5563-5D62-235945CEC703}"/>
              </a:ext>
            </a:extLst>
          </p:cNvPr>
          <p:cNvSpPr txBox="1"/>
          <p:nvPr/>
        </p:nvSpPr>
        <p:spPr>
          <a:xfrm>
            <a:off x="4627991" y="1197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246928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Premium Vector | Don't judge a book by its 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510351"/>
            <a:ext cx="5994400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D8CB26-E9AB-02C6-1E1F-5C99D7C6CAD9}"/>
              </a:ext>
            </a:extLst>
          </p:cNvPr>
          <p:cNvSpPr txBox="1"/>
          <p:nvPr/>
        </p:nvSpPr>
        <p:spPr>
          <a:xfrm>
            <a:off x="9237133" y="94394"/>
            <a:ext cx="2795711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Change the Label</a:t>
            </a:r>
          </a:p>
        </p:txBody>
      </p:sp>
    </p:spTree>
    <p:extLst>
      <p:ext uri="{BB962C8B-B14F-4D97-AF65-F5344CB8AC3E}">
        <p14:creationId xmlns:p14="http://schemas.microsoft.com/office/powerpoint/2010/main" val="233935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1be41fc0-aa03-44b0-9f57-ad44166b7528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4363</TotalTime>
  <Words>74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105</cp:revision>
  <dcterms:created xsi:type="dcterms:W3CDTF">2021-08-11T17:39:57Z</dcterms:created>
  <dcterms:modified xsi:type="dcterms:W3CDTF">2023-05-02T13:12:12Z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