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2" r:id="rId5"/>
    <p:sldId id="279" r:id="rId6"/>
    <p:sldId id="273" r:id="rId7"/>
    <p:sldId id="280" r:id="rId8"/>
    <p:sldId id="286" r:id="rId9"/>
    <p:sldId id="274" r:id="rId10"/>
    <p:sldId id="283" r:id="rId11"/>
    <p:sldId id="284" r:id="rId12"/>
    <p:sldId id="28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14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10/05/2023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6438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10/05/2023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4360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10/05/2023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5116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10/05/2023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774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10/05/2023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0845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10/05/2023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5487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10/05/2023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265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10/05/2023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570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10/05/2023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681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10/05/2023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1839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10/05/2023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7374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DB400-839C-4274-888F-B65E7A21D40C}" type="datetimeFigureOut">
              <a:rPr lang="en-GB" smtClean="0"/>
              <a:t>10/05/2023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664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69513" y="2767281"/>
            <a:ext cx="74529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What is a pit?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36364" y="94394"/>
            <a:ext cx="2796480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A Pit of Problems</a:t>
            </a:r>
          </a:p>
        </p:txBody>
      </p:sp>
    </p:spTree>
    <p:extLst>
      <p:ext uri="{BB962C8B-B14F-4D97-AF65-F5344CB8AC3E}">
        <p14:creationId xmlns:p14="http://schemas.microsoft.com/office/powerpoint/2010/main" val="37243839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54889" y="1037948"/>
            <a:ext cx="74822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What is a pit?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36364" y="94394"/>
            <a:ext cx="2796480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A Pit of Problems</a:t>
            </a:r>
          </a:p>
        </p:txBody>
      </p:sp>
      <p:pic>
        <p:nvPicPr>
          <p:cNvPr id="1026" name="Picture 2" descr="Define Pit, Pit Meaning, Pit Examples, Pit Synonyms, Pit Images, Pit  Vernacular, Pit Usage, Pit Rootwords | SmartVoca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2248" y="2799485"/>
            <a:ext cx="5170413" cy="3443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Északi Erő oktat pit meaning Kilencig Második osztályos cipő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39" y="2702863"/>
            <a:ext cx="4849092" cy="3636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05964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6236" t="21302" r="35378" b="20238"/>
          <a:stretch/>
        </p:blipFill>
        <p:spPr>
          <a:xfrm>
            <a:off x="1655102" y="927803"/>
            <a:ext cx="8881797" cy="500239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236364" y="94394"/>
            <a:ext cx="2796480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A Pit of Problems</a:t>
            </a:r>
          </a:p>
        </p:txBody>
      </p:sp>
    </p:spTree>
    <p:extLst>
      <p:ext uri="{BB962C8B-B14F-4D97-AF65-F5344CB8AC3E}">
        <p14:creationId xmlns:p14="http://schemas.microsoft.com/office/powerpoint/2010/main" val="1508047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236364" y="94394"/>
            <a:ext cx="2796480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A Pit of Problems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6954" t="21893" r="48894" b="21804"/>
          <a:stretch/>
        </p:blipFill>
        <p:spPr>
          <a:xfrm>
            <a:off x="2632843" y="944922"/>
            <a:ext cx="6926314" cy="496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461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236364" y="94394"/>
            <a:ext cx="2796480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A Pit of Problems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F4D257-96AD-F977-A38E-91786B2820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314" t="21302" r="35378" b="20238"/>
          <a:stretch/>
        </p:blipFill>
        <p:spPr>
          <a:xfrm>
            <a:off x="4323177" y="927803"/>
            <a:ext cx="3545647" cy="500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366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ardrop 1"/>
          <p:cNvSpPr/>
          <p:nvPr/>
        </p:nvSpPr>
        <p:spPr>
          <a:xfrm>
            <a:off x="857840" y="4724400"/>
            <a:ext cx="3629320" cy="886120"/>
          </a:xfrm>
          <a:prstGeom prst="teardro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Teardrop 6"/>
          <p:cNvSpPr/>
          <p:nvPr/>
        </p:nvSpPr>
        <p:spPr>
          <a:xfrm>
            <a:off x="7458174" y="3614619"/>
            <a:ext cx="3629320" cy="886120"/>
          </a:xfrm>
          <a:prstGeom prst="teardro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Teardrop 9"/>
          <p:cNvSpPr/>
          <p:nvPr/>
        </p:nvSpPr>
        <p:spPr>
          <a:xfrm>
            <a:off x="788410" y="3620118"/>
            <a:ext cx="3629320" cy="886120"/>
          </a:xfrm>
          <a:prstGeom prst="teardro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Teardrop 10"/>
          <p:cNvSpPr/>
          <p:nvPr/>
        </p:nvSpPr>
        <p:spPr>
          <a:xfrm>
            <a:off x="788410" y="2482389"/>
            <a:ext cx="3629320" cy="886120"/>
          </a:xfrm>
          <a:prstGeom prst="teardro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Teardrop 11"/>
          <p:cNvSpPr/>
          <p:nvPr/>
        </p:nvSpPr>
        <p:spPr>
          <a:xfrm>
            <a:off x="7564535" y="4724400"/>
            <a:ext cx="3629320" cy="886120"/>
          </a:xfrm>
          <a:prstGeom prst="teardro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Teardrop 12"/>
          <p:cNvSpPr/>
          <p:nvPr/>
        </p:nvSpPr>
        <p:spPr>
          <a:xfrm>
            <a:off x="7564535" y="5929460"/>
            <a:ext cx="3629320" cy="886120"/>
          </a:xfrm>
          <a:prstGeom prst="teardro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Teardrop 13"/>
          <p:cNvSpPr/>
          <p:nvPr/>
        </p:nvSpPr>
        <p:spPr>
          <a:xfrm>
            <a:off x="857840" y="5929460"/>
            <a:ext cx="3629320" cy="886120"/>
          </a:xfrm>
          <a:prstGeom prst="teardro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Teardrop 14"/>
          <p:cNvSpPr/>
          <p:nvPr/>
        </p:nvSpPr>
        <p:spPr>
          <a:xfrm>
            <a:off x="7458174" y="2482389"/>
            <a:ext cx="3629320" cy="886120"/>
          </a:xfrm>
          <a:prstGeom prst="teardro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Teardrop 15"/>
          <p:cNvSpPr/>
          <p:nvPr/>
        </p:nvSpPr>
        <p:spPr>
          <a:xfrm rot="3179791">
            <a:off x="2603071" y="1115909"/>
            <a:ext cx="3629320" cy="886120"/>
          </a:xfrm>
          <a:prstGeom prst="teardro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Teardrop 16"/>
          <p:cNvSpPr/>
          <p:nvPr/>
        </p:nvSpPr>
        <p:spPr>
          <a:xfrm rot="7623862" flipV="1">
            <a:off x="5749874" y="1103532"/>
            <a:ext cx="3629320" cy="928579"/>
          </a:xfrm>
          <a:prstGeom prst="teardro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1481202" y="5994715"/>
            <a:ext cx="2684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Comic Sans MS" panose="030F0702030302020204" pitchFamily="66" charset="0"/>
              </a:rPr>
              <a:t>Friendships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2"/>
          <a:srcRect l="41314" t="21302" r="35378" b="20238"/>
          <a:stretch/>
        </p:blipFill>
        <p:spPr>
          <a:xfrm>
            <a:off x="4668245" y="3109186"/>
            <a:ext cx="2579323" cy="3639051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236364" y="94394"/>
            <a:ext cx="2796480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A Pit of Problems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34534" y="4882180"/>
            <a:ext cx="3168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Comic Sans MS" panose="030F0702030302020204" pitchFamily="66" charset="0"/>
              </a:rPr>
              <a:t>Bullying at school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92931" y="3687449"/>
            <a:ext cx="26843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latin typeface="Comic Sans MS" panose="030F0702030302020204" pitchFamily="66" charset="0"/>
              </a:rPr>
              <a:t>Homework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57840" y="2663839"/>
            <a:ext cx="364731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>
                <a:latin typeface="Comic Sans MS" panose="030F0702030302020204" pitchFamily="66" charset="0"/>
              </a:rPr>
              <a:t>Learning times tables</a:t>
            </a:r>
          </a:p>
        </p:txBody>
      </p:sp>
      <p:sp>
        <p:nvSpPr>
          <p:cNvPr id="33" name="TextBox 32"/>
          <p:cNvSpPr txBox="1"/>
          <p:nvPr/>
        </p:nvSpPr>
        <p:spPr>
          <a:xfrm rot="3109603">
            <a:off x="3438444" y="1213878"/>
            <a:ext cx="21443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latin typeface="Comic Sans MS" panose="030F0702030302020204" pitchFamily="66" charset="0"/>
              </a:rPr>
              <a:t>Anxiety</a:t>
            </a:r>
          </a:p>
        </p:txBody>
      </p:sp>
      <p:sp>
        <p:nvSpPr>
          <p:cNvPr id="34" name="TextBox 33"/>
          <p:cNvSpPr txBox="1"/>
          <p:nvPr/>
        </p:nvSpPr>
        <p:spPr>
          <a:xfrm rot="18489309">
            <a:off x="6189671" y="1228944"/>
            <a:ext cx="26843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latin typeface="Comic Sans MS" panose="030F0702030302020204" pitchFamily="66" charset="0"/>
              </a:rPr>
              <a:t>Loneliness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779074" y="2584910"/>
            <a:ext cx="3149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Comic Sans MS" panose="030F0702030302020204" pitchFamily="66" charset="0"/>
              </a:rPr>
              <a:t>Cyberbullying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114672" y="3749004"/>
            <a:ext cx="26843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Comic Sans MS" panose="030F0702030302020204" pitchFamily="66" charset="0"/>
              </a:rPr>
              <a:t>Tests/SATs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746589" y="4869880"/>
            <a:ext cx="3420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Comic Sans MS" panose="030F0702030302020204" pitchFamily="66" charset="0"/>
              </a:rPr>
              <a:t>Sporting activities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043306" y="6019314"/>
            <a:ext cx="3150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Comic Sans MS" panose="030F0702030302020204" pitchFamily="66" charset="0"/>
              </a:rPr>
              <a:t>Anger/upset</a:t>
            </a:r>
          </a:p>
        </p:txBody>
      </p:sp>
    </p:spTree>
    <p:extLst>
      <p:ext uri="{BB962C8B-B14F-4D97-AF65-F5344CB8AC3E}">
        <p14:creationId xmlns:p14="http://schemas.microsoft.com/office/powerpoint/2010/main" val="65146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88400" y="716400"/>
            <a:ext cx="67453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indent="-1143000">
              <a:buFont typeface="+mj-lt"/>
              <a:buAutoNum type="arabicPeriod"/>
            </a:pPr>
            <a:r>
              <a:rPr lang="en-GB" sz="6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Ask a question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36364" y="94394"/>
            <a:ext cx="2796480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A Pit of Problems</a:t>
            </a:r>
          </a:p>
        </p:txBody>
      </p:sp>
      <p:pic>
        <p:nvPicPr>
          <p:cNvPr id="2" name="Picture 2" descr="Better Start Bradford on Twitter: &quot;Prof Lynn Kemp: How can we support  families to get out of the 'hole' - by supporting the family ability to  adapt and self manage. #Resilience. #MES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236" y="2955638"/>
            <a:ext cx="3943374" cy="2979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Steve Fox on Twitter: &quot;A poster for @Alanpeat 's '5 bums on a rugby post'  based on 5 w's. Feel free to use &amp;amp; pass on. http://t.co/fHkh9orYFB  http://t.co/icwV8Z7DPd&quot; / Twitter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808"/>
          <a:stretch/>
        </p:blipFill>
        <p:spPr bwMode="auto">
          <a:xfrm>
            <a:off x="7105267" y="2266384"/>
            <a:ext cx="3655673" cy="4356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179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88399" y="716400"/>
            <a:ext cx="1060991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indent="-1143000">
              <a:buFont typeface="+mj-lt"/>
              <a:buAutoNum type="arabicPeriod"/>
            </a:pPr>
            <a:r>
              <a:rPr lang="en-GB" sz="6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Ask a question</a:t>
            </a:r>
          </a:p>
          <a:p>
            <a:pPr marL="1143000" indent="-1143000">
              <a:buFont typeface="+mj-lt"/>
              <a:buAutoNum type="arabicPeriod"/>
            </a:pPr>
            <a:r>
              <a:rPr lang="en-GB" sz="6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Make time for reflection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36364" y="94394"/>
            <a:ext cx="2796480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A Pit of Problems</a:t>
            </a:r>
          </a:p>
        </p:txBody>
      </p:sp>
      <p:pic>
        <p:nvPicPr>
          <p:cNvPr id="2050" name="Picture 2" descr="Climbing out of the pit of debt | Stuff.co.nz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097" y="3144482"/>
            <a:ext cx="4619806" cy="3070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4984681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87400" y="714696"/>
            <a:ext cx="10617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indent="-1143000">
              <a:buFont typeface="+mj-lt"/>
              <a:buAutoNum type="arabicPeriod"/>
            </a:pPr>
            <a:r>
              <a:rPr lang="en-GB" sz="6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Ask a question</a:t>
            </a:r>
          </a:p>
          <a:p>
            <a:pPr marL="1143000" indent="-1143000">
              <a:buFont typeface="+mj-lt"/>
              <a:buAutoNum type="arabicPeriod"/>
            </a:pPr>
            <a:r>
              <a:rPr lang="en-GB" sz="6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Make time for reflection</a:t>
            </a:r>
          </a:p>
          <a:p>
            <a:pPr marL="1143000" indent="-1143000">
              <a:buFont typeface="+mj-lt"/>
              <a:buAutoNum type="arabicPeriod"/>
            </a:pPr>
            <a:r>
              <a:rPr lang="en-GB" sz="6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Finally, take action!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36364" y="94394"/>
            <a:ext cx="2796480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A Pit of Problems</a:t>
            </a:r>
          </a:p>
        </p:txBody>
      </p:sp>
      <p:pic>
        <p:nvPicPr>
          <p:cNvPr id="3074" name="Picture 2" descr="Climbing Out Hole Stock Illustrations – 38 Climbing Out Hole Stock  Illustrations, Vectors &amp; Clipart - Dreamstim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82"/>
          <a:stretch/>
        </p:blipFill>
        <p:spPr bwMode="auto">
          <a:xfrm>
            <a:off x="4331854" y="3835109"/>
            <a:ext cx="3552572" cy="2847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6780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81D8749C0E7D4AB4516BFF58616B25" ma:contentTypeVersion="10" ma:contentTypeDescription="Create a new document." ma:contentTypeScope="" ma:versionID="242f3c55ab4dac8830e959ab379998a1">
  <xsd:schema xmlns:xsd="http://www.w3.org/2001/XMLSchema" xmlns:xs="http://www.w3.org/2001/XMLSchema" xmlns:p="http://schemas.microsoft.com/office/2006/metadata/properties" xmlns:ns2="1be41fc0-aa03-44b0-9f57-ad44166b7528" targetNamespace="http://schemas.microsoft.com/office/2006/metadata/properties" ma:root="true" ma:fieldsID="91010dc59cc77d42c905ae30739cba04" ns2:_="">
    <xsd:import namespace="1be41fc0-aa03-44b0-9f57-ad44166b75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e41fc0-aa03-44b0-9f57-ad44166b75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D4F38F9-0428-47D2-BA5C-83D2B2B7DD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e41fc0-aa03-44b0-9f57-ad44166b75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9AE8046-2865-4BBB-9FE9-87E20F591E4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6BABA45-2573-448C-A919-D4C7C29DD56E}">
  <ds:schemaRefs>
    <ds:schemaRef ds:uri="http://purl.org/dc/dcmitype/"/>
    <ds:schemaRef ds:uri="1be41fc0-aa03-44b0-9f57-ad44166b7528"/>
    <ds:schemaRef ds:uri="http://purl.org/dc/elements/1.1/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2463</TotalTime>
  <Words>87</Words>
  <Application>Microsoft Office PowerPoint</Application>
  <PresentationFormat>Widescreen</PresentationFormat>
  <Paragraphs>27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Palmer1</dc:creator>
  <cp:lastModifiedBy>Hilary Homer</cp:lastModifiedBy>
  <cp:revision>118</cp:revision>
  <dcterms:created xsi:type="dcterms:W3CDTF">2021-08-11T17:39:57Z</dcterms:created>
  <dcterms:modified xsi:type="dcterms:W3CDTF">2023-05-10T16:30:25Z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0x010100F581D8749C0E7D4AB4516BFF58616B25</vt:lpwstr>
  </property>
</Properties>
</file>