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4" r:id="rId4"/>
    <p:sldId id="268" r:id="rId5"/>
    <p:sldId id="266" r:id="rId6"/>
    <p:sldId id="265" r:id="rId7"/>
    <p:sldId id="258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322225-9F93-4F83-A0D4-AAEF168DD9C4}" v="15" dt="2023-04-06T08:01:11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67BB02-01CB-3DF8-A900-B20EBE7B9C64}"/>
              </a:ext>
            </a:extLst>
          </p:cNvPr>
          <p:cNvSpPr txBox="1"/>
          <p:nvPr/>
        </p:nvSpPr>
        <p:spPr>
          <a:xfrm>
            <a:off x="638881" y="417576"/>
            <a:ext cx="10909640" cy="1249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colorful, painting&#10;&#10;Description automatically generated">
            <a:extLst>
              <a:ext uri="{FF2B5EF4-FFF2-40B4-BE49-F238E27FC236}">
                <a16:creationId xmlns:a16="http://schemas.microsoft.com/office/drawing/2014/main" id="{DBF38948-D507-3EB1-0F77-852F9585D7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 b="14773"/>
          <a:stretch/>
        </p:blipFill>
        <p:spPr>
          <a:xfrm>
            <a:off x="2302584" y="1978754"/>
            <a:ext cx="7792568" cy="438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4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0574B279-7D4C-0464-DF06-722BA4964D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48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with a mustache&#10;&#10;Description automatically generated with medium confidence">
            <a:extLst>
              <a:ext uri="{FF2B5EF4-FFF2-40B4-BE49-F238E27FC236}">
                <a16:creationId xmlns:a16="http://schemas.microsoft.com/office/drawing/2014/main" id="{27FB0E8C-D3CF-BD36-F8D9-C321888D4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6824"/>
            <a:ext cx="11277600" cy="58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1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mustache&#10;&#10;Description automatically generated with medium confidence">
            <a:extLst>
              <a:ext uri="{FF2B5EF4-FFF2-40B4-BE49-F238E27FC236}">
                <a16:creationId xmlns:a16="http://schemas.microsoft.com/office/drawing/2014/main" id="{B972A4A6-F2C4-E87D-EA62-46E1009E55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482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9" name="Picture 8" descr="A picture containing outdoor, cage, net&#10;&#10;Description automatically generated">
            <a:extLst>
              <a:ext uri="{FF2B5EF4-FFF2-40B4-BE49-F238E27FC236}">
                <a16:creationId xmlns:a16="http://schemas.microsoft.com/office/drawing/2014/main" id="{05A59454-6B0E-3246-6D3A-2844460EC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8" r="19211" b="1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6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08585-C119-0728-701A-AF11D3E3D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16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outdoor, bicycle, building, brick&#10;&#10;Description automatically generated">
            <a:extLst>
              <a:ext uri="{FF2B5EF4-FFF2-40B4-BE49-F238E27FC236}">
                <a16:creationId xmlns:a16="http://schemas.microsoft.com/office/drawing/2014/main" id="{905A1F9B-074D-5B7C-7351-FC7A46191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6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36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5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D938356-F290-E253-DD4C-2E4BD72CD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88341"/>
            <a:ext cx="10905066" cy="3953086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FDE9DF7-0164-34C7-B3C4-6B860D3C8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932" y="2449406"/>
            <a:ext cx="5035550" cy="369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5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tree, outdoor, sign&#10;&#10;Description automatically generated">
            <a:extLst>
              <a:ext uri="{FF2B5EF4-FFF2-40B4-BE49-F238E27FC236}">
                <a16:creationId xmlns:a16="http://schemas.microsoft.com/office/drawing/2014/main" id="{C9B14B9E-8E56-5D61-3B2B-DBACC8DCC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10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15</cp:revision>
  <dcterms:created xsi:type="dcterms:W3CDTF">2017-06-27T17:58:57Z</dcterms:created>
  <dcterms:modified xsi:type="dcterms:W3CDTF">2023-04-25T21:13:54Z</dcterms:modified>
</cp:coreProperties>
</file>