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1D97A8-7B9D-4327-9FC8-95FD138FAD80}" v="21" dt="2023-04-05T15:01:16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8083" y="2026253"/>
            <a:ext cx="9144000" cy="2387600"/>
          </a:xfrm>
        </p:spPr>
        <p:txBody>
          <a:bodyPr>
            <a:noAutofit/>
          </a:bodyPr>
          <a:lstStyle/>
          <a:p>
            <a:r>
              <a:rPr lang="en-GB" sz="17900" b="1" dirty="0">
                <a:solidFill>
                  <a:srgbClr val="00B0F0"/>
                </a:solidFill>
              </a:rPr>
              <a:t>Welcome</a:t>
            </a:r>
          </a:p>
        </p:txBody>
      </p:sp>
      <p:pic>
        <p:nvPicPr>
          <p:cNvPr id="4" name="Picture 3" descr="Tiny orange paper house with chimney">
            <a:extLst>
              <a:ext uri="{FF2B5EF4-FFF2-40B4-BE49-F238E27FC236}">
                <a16:creationId xmlns:a16="http://schemas.microsoft.com/office/drawing/2014/main" id="{0259545F-304C-39B2-4916-0387CCDEC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687" y="4134078"/>
            <a:ext cx="1595610" cy="239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7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uilding, sky, outdoor&#10;&#10;Description automatically generated">
            <a:extLst>
              <a:ext uri="{FF2B5EF4-FFF2-40B4-BE49-F238E27FC236}">
                <a16:creationId xmlns:a16="http://schemas.microsoft.com/office/drawing/2014/main" id="{2E8032FA-5CE8-54AF-E9FA-BEF3D00A5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3812"/>
            <a:ext cx="11620500" cy="681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02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living, indoor, room, furniture&#10;&#10;Description automatically generated">
            <a:extLst>
              <a:ext uri="{FF2B5EF4-FFF2-40B4-BE49-F238E27FC236}">
                <a16:creationId xmlns:a16="http://schemas.microsoft.com/office/drawing/2014/main" id="{A02BBA24-FFFE-6F53-A350-D1245E2ABB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5" r="8312" b="-2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sky, grass, outdoor, building&#10;&#10;Description automatically generated">
            <a:extLst>
              <a:ext uri="{FF2B5EF4-FFF2-40B4-BE49-F238E27FC236}">
                <a16:creationId xmlns:a16="http://schemas.microsoft.com/office/drawing/2014/main" id="{D8C4CC4F-AEF6-B408-E50D-4808F6E291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2" r="16414" b="-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0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indoor, floor, ceiling, area&#10;&#10;Description automatically generated">
            <a:extLst>
              <a:ext uri="{FF2B5EF4-FFF2-40B4-BE49-F238E27FC236}">
                <a16:creationId xmlns:a16="http://schemas.microsoft.com/office/drawing/2014/main" id="{E919D5DF-9A3A-9C44-02A6-1550860B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r="22536" b="-2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sky, grass, outdoor, mountain&#10;&#10;Description automatically generated">
            <a:extLst>
              <a:ext uri="{FF2B5EF4-FFF2-40B4-BE49-F238E27FC236}">
                <a16:creationId xmlns:a16="http://schemas.microsoft.com/office/drawing/2014/main" id="{835659A7-695D-4EDF-9A4D-7CAEEBD70D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2" r="15894" b="-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45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grass, outdoor, sky, building&#10;&#10;Description automatically generated">
            <a:extLst>
              <a:ext uri="{FF2B5EF4-FFF2-40B4-BE49-F238E27FC236}">
                <a16:creationId xmlns:a16="http://schemas.microsoft.com/office/drawing/2014/main" id="{3617249D-4513-7204-ADB1-6BD5C02BEE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12" b="36481"/>
          <a:stretch/>
        </p:blipFill>
        <p:spPr>
          <a:xfrm>
            <a:off x="1049872" y="643466"/>
            <a:ext cx="1009225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48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5DB8A865-DBDC-70B0-7D57-0834188C9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61" y="79652"/>
            <a:ext cx="4856553" cy="6698695"/>
          </a:xfrm>
          <a:prstGeom prst="rect">
            <a:avLst/>
          </a:prstGeom>
        </p:spPr>
      </p:pic>
      <p:pic>
        <p:nvPicPr>
          <p:cNvPr id="5" name="Picture 4" descr="A bedroom with a fireplace&#10;&#10;Description automatically generated with medium confidence">
            <a:extLst>
              <a:ext uri="{FF2B5EF4-FFF2-40B4-BE49-F238E27FC236}">
                <a16:creationId xmlns:a16="http://schemas.microsoft.com/office/drawing/2014/main" id="{75CC456A-FCEE-5539-84F8-F32B2E6226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1679"/>
          <a:stretch/>
        </p:blipFill>
        <p:spPr>
          <a:xfrm>
            <a:off x="5854262" y="681050"/>
            <a:ext cx="5751612" cy="31749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2114AF-E84A-59A6-992F-0DB243C651BA}"/>
              </a:ext>
            </a:extLst>
          </p:cNvPr>
          <p:cNvSpPr txBox="1"/>
          <p:nvPr/>
        </p:nvSpPr>
        <p:spPr>
          <a:xfrm>
            <a:off x="6416274" y="4484645"/>
            <a:ext cx="4729655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effectLst/>
                <a:latin typeface="Avenir Next LT Pro Demi" panose="020B07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 make myself rich by making my wants few”  </a:t>
            </a:r>
            <a:r>
              <a:rPr lang="en-GB" sz="28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Henry David Thoreau </a:t>
            </a:r>
            <a:r>
              <a:rPr lang="en-GB" sz="4400" dirty="0">
                <a:effectLst/>
                <a:latin typeface="Avenir Next LT Pro Demi" panose="020B07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effectLst/>
              <a:latin typeface="Avenir Next LT Pro Demi" panose="020B07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111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15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Next LT Pro</vt:lpstr>
      <vt:lpstr>Avenir Next LT Pro Demi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3</cp:revision>
  <dcterms:created xsi:type="dcterms:W3CDTF">2020-07-09T13:12:05Z</dcterms:created>
  <dcterms:modified xsi:type="dcterms:W3CDTF">2023-04-25T20:26:54Z</dcterms:modified>
</cp:coreProperties>
</file>