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15/08/2017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78672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15/08/2017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56022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15/08/2017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8253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15/08/2017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28066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15/08/2017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91378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15/08/2017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33335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15/08/2017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25991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15/08/2017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95788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15/08/2017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95790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15/08/2017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99810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15/08/2017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1402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1457E-79B1-4626-B77E-283D6EB17F79}" type="datetimeFigureOut">
              <a:rPr lang="en-GB" smtClean="0"/>
              <a:pPr/>
              <a:t>15/08/2017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29634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.uk/url?sa=i&amp;rct=j&amp;q=&amp;esrc=s&amp;source=imgres&amp;cd=&amp;cad=rja&amp;uact=8&amp;ved=&amp;url=http%3A%2F%2Fgoogle.com%2Fsearch%3Ftbm%3Disch%26q%3DLilo%2520%26amp%253B%2520Stitch&amp;psig=AFQjCNFQ8AWlJcsO0P6oWr_JgNqyX2TY9Q&amp;ust=1502870033127611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2.bp.blogspot.com/-CiiRHrW0FKM/VWPNCTtiKxI/AAAAAAAAAGA/umJqxl-Dtpg/s1600/disney_52_films_desktop_by_classicalguy-d6anuq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7672" y="224577"/>
            <a:ext cx="7680067" cy="62604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4852" y="359162"/>
            <a:ext cx="3938630" cy="59045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ohan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6" name="Picture 2" descr="https://h50hana.files.wordpress.com/2012/07/ohana-ls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8160" y="327109"/>
            <a:ext cx="8289667" cy="62172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2423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0</Words>
  <Application>Microsoft Office PowerPoint</Application>
  <PresentationFormat>Custom</PresentationFormat>
  <Paragraphs>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Rachael Buttler</dc:creator>
  <cp:lastModifiedBy>Owner</cp:lastModifiedBy>
  <cp:revision>5</cp:revision>
  <dcterms:created xsi:type="dcterms:W3CDTF">2017-04-30T21:56:09Z</dcterms:created>
  <dcterms:modified xsi:type="dcterms:W3CDTF">2017-08-15T07:55:34Z</dcterms:modified>
</cp:coreProperties>
</file>