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2ACD8-8908-D540-35BF-F8A892ACF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94006-B5CF-F71A-DDB2-FECE3CE70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FD391-BA25-BFB2-647E-C269EC87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55F42-FBF5-D46B-9F8E-1658323D1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BC765-9E9C-C68B-565D-612B451A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871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AA3C7-E669-9E58-61B4-0A337379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BF580-7985-9492-CF5B-49A48DF7F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5A83C-E129-E65E-8B98-2C5CAE282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ECC2B-5FA7-C522-7D0F-5FCD606B3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C0A21-3DF7-7992-6F4F-02345BB5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77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97AF-CB08-659F-FECD-A963348F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59F7B-B4A1-B392-BA97-10E0DD7CD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00E8B-EFB1-5E49-F111-C1C72369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B207C-186C-A2D5-3E82-6EEB6F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6832F-105A-C0D5-2303-CB5EE907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68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50C8-8C5C-2E41-05B7-6B8ED071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2B5B0-3139-83AE-6229-9B63FB773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8B5B26-6D40-8B7F-7AF4-5AE59A793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8276C-C3B3-B027-F80C-12DE3DF9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099EE-1494-7B95-CC88-78C599A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F8165-80A5-E7E8-E954-671BA5D90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768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33A0C-90F6-CBB0-BCCB-6AE022FBA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9B813-10E0-2191-8D38-6CE51E31E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6C12F-286A-7E9E-C4EE-B655AC0CE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A63BE-9D83-8F98-27B8-CE46C617C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235604-CF35-DC14-3F1E-328577230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4DC34-E163-386A-075E-97B7A3C88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E77FD-E4E0-3521-BE2A-0A9E3F0DB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09D945-7674-7272-126A-6D63300C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9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722E4-24A6-DF9F-6135-63F05B6ED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93EB0-13AF-D372-FAC3-57A634DCA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93AC41-9B4B-521D-28A6-845CD417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2160C5-7361-E564-990D-43DA4F2C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14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5FBB6-C8FD-2DE6-F1AC-104D8D5B9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C2AADE-1442-8F3C-8179-3C97E802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74963-2B5E-C2E8-1F38-0F485A80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45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BB1C4-08E3-2335-CD4B-D043A9A0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96CDC-F409-928B-87C0-3D0C68A0E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59239-0824-A84F-4791-EF254882D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C04B7-C37F-E9AE-C447-DFC163E35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08E35-5989-9866-0220-EE02283A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CE101-97D2-F488-6A56-06B506D3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00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9F4C-BC83-6822-4144-66C275986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A3CF81-43C1-7E1F-CA4C-6E0AFB397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EBA5A-A605-671F-376D-969B7FE7E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30D70-9151-6D3E-AEA3-34F9A51A6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B4E8B-F2B9-EBC1-6A6F-FF8B7D7E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DAED6-0DF8-AE6D-6C84-B548F6935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19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411D-BE4D-01DB-66F1-8093EFC3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0865C-D039-FA66-633D-61AA3D77A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43BE8-3605-33FD-205F-8F492FD92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DE61D-8948-02A7-9CD7-5D549B867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05363-3F0B-633A-12A0-DA0AA1035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57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0792AF-64D9-4B11-6C0D-D1551DCF2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B5AC9-39CA-7346-AA3E-CBABBBCB5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A811B-B2B6-458C-2770-411638A56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2450B-1450-1EE2-A35F-A7B82660F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CD724-BB20-045C-C28A-EC77CAF1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10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B117CC-3E0F-B26B-6BD7-4A09E8BE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071EC-3F9C-F688-2086-01F239DEC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5C9AA-E134-37B7-B640-47E1EBEB9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625E6-52E7-4552-B0F1-4A529573B172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3D485-B4DC-09C7-48AE-EC0BD487F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382B9-8824-5962-7E28-9D11B3528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6D98D-9F10-4248-B5C0-D80AF9E79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56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ere's Papa Going with that Axe?' Reading Charlotte's Web in the Age of  Trump - The American Prospect">
            <a:extLst>
              <a:ext uri="{FF2B5EF4-FFF2-40B4-BE49-F238E27FC236}">
                <a16:creationId xmlns:a16="http://schemas.microsoft.com/office/drawing/2014/main" id="{67CB22DC-E7FC-057B-034A-41B327EC3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7" r="8974" b="-2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39C727B-2805-B61E-7502-EB72F4864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3541" y="5044234"/>
            <a:ext cx="4167717" cy="646785"/>
          </a:xfrm>
        </p:spPr>
        <p:txBody>
          <a:bodyPr>
            <a:noAutofit/>
          </a:bodyPr>
          <a:lstStyle/>
          <a:p>
            <a:pPr algn="l"/>
            <a:r>
              <a:rPr lang="en-GB" sz="4800" i="1" dirty="0">
                <a:cs typeface="Arial" panose="020B0604020202020204" pitchFamily="34" charset="0"/>
              </a:rPr>
              <a:t>Charlotte’s Web</a:t>
            </a:r>
          </a:p>
        </p:txBody>
      </p:sp>
      <p:pic>
        <p:nvPicPr>
          <p:cNvPr id="1028" name="Picture 4" descr="Charlotte's Web - THE STORY OF CHARLOTTE'S WEB">
            <a:extLst>
              <a:ext uri="{FF2B5EF4-FFF2-40B4-BE49-F238E27FC236}">
                <a16:creationId xmlns:a16="http://schemas.microsoft.com/office/drawing/2014/main" id="{BFCFB134-EA6A-1350-B1B1-35C505E24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3" r="10709" b="-1"/>
          <a:stretch/>
        </p:blipFill>
        <p:spPr bwMode="auto"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99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2DD4E3-C24D-C8EA-9D1A-12D99A657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2618632"/>
            <a:ext cx="3649132" cy="16207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i="1" dirty="0">
                <a:latin typeface="+mn-lt"/>
              </a:rPr>
              <a:t>The Fox and the Hound</a:t>
            </a:r>
          </a:p>
        </p:txBody>
      </p:sp>
      <p:pic>
        <p:nvPicPr>
          <p:cNvPr id="2050" name="Picture 2" descr="I'm Still Not Over...Tod and Copper in 'The Fox and the Hound' | EW.com">
            <a:extLst>
              <a:ext uri="{FF2B5EF4-FFF2-40B4-BE49-F238E27FC236}">
                <a16:creationId xmlns:a16="http://schemas.microsoft.com/office/drawing/2014/main" id="{D04F6747-EFB5-EAAA-1249-6AA5B2B49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6" r="13060" b="-2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87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241C39-3E43-954A-2B1C-00AB637D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4241801"/>
            <a:ext cx="1473199" cy="96880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i="1" dirty="0">
                <a:latin typeface="+mn-lt"/>
              </a:rPr>
              <a:t>Zog</a:t>
            </a:r>
          </a:p>
        </p:txBody>
      </p:sp>
      <p:pic>
        <p:nvPicPr>
          <p:cNvPr id="3074" name="Picture 2" descr="Zog (TV Movie 2018) - IMDb">
            <a:extLst>
              <a:ext uri="{FF2B5EF4-FFF2-40B4-BE49-F238E27FC236}">
                <a16:creationId xmlns:a16="http://schemas.microsoft.com/office/drawing/2014/main" id="{49E81FE8-1E72-812A-A00B-5A17F32DF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1505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31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490D41-C9F3-051E-82FC-3493E2F93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9" y="557194"/>
            <a:ext cx="8252383" cy="9419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i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The </a:t>
            </a:r>
            <a:r>
              <a:rPr lang="en-US" sz="6000" i="1" kern="12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Smeds</a:t>
            </a:r>
            <a:r>
              <a:rPr lang="en-US" sz="6000" i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and the </a:t>
            </a:r>
            <a:r>
              <a:rPr lang="en-US" sz="6000" i="1" kern="12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Smoos</a:t>
            </a:r>
            <a:endParaRPr lang="en-US" sz="6000" i="1" kern="12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4100" name="Picture 4" descr="The Smeds and The Smoos | Lakeside Arts, Nottingham">
            <a:extLst>
              <a:ext uri="{FF2B5EF4-FFF2-40B4-BE49-F238E27FC236}">
                <a16:creationId xmlns:a16="http://schemas.microsoft.com/office/drawing/2014/main" id="{F37F1A5D-A433-99AA-4D4A-A9A047D575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8" r="7810" b="-3"/>
          <a:stretch/>
        </p:blipFill>
        <p:spPr bwMode="auto">
          <a:xfrm>
            <a:off x="198741" y="2410448"/>
            <a:ext cx="5803323" cy="3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BBC One - The Smeds and the Smoos">
            <a:extLst>
              <a:ext uri="{FF2B5EF4-FFF2-40B4-BE49-F238E27FC236}">
                <a16:creationId xmlns:a16="http://schemas.microsoft.com/office/drawing/2014/main" id="{99864346-310F-EA3B-4D06-6A7EB298E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r="3534" b="-3"/>
          <a:stretch/>
        </p:blipFill>
        <p:spPr bwMode="auto">
          <a:xfrm>
            <a:off x="6189934" y="2410448"/>
            <a:ext cx="5803323" cy="3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991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13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The Fox and the Hound</vt:lpstr>
      <vt:lpstr>Zog</vt:lpstr>
      <vt:lpstr>The Smeds and the Smoos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Hilary Homer</cp:lastModifiedBy>
  <cp:revision>6</cp:revision>
  <dcterms:created xsi:type="dcterms:W3CDTF">2023-03-06T14:28:47Z</dcterms:created>
  <dcterms:modified xsi:type="dcterms:W3CDTF">2023-04-04T15:07:17Z</dcterms:modified>
</cp:coreProperties>
</file>