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7" r:id="rId6"/>
    <p:sldId id="268" r:id="rId7"/>
    <p:sldId id="269" r:id="rId8"/>
    <p:sldId id="270" r:id="rId9"/>
    <p:sldId id="271" r:id="rId10"/>
    <p:sldId id="272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49643" y="548421"/>
            <a:ext cx="8292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would you describe a coin?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110" y="3378903"/>
            <a:ext cx="6271780" cy="28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9792" y="325209"/>
            <a:ext cx="90724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would you describe a football match?</a:t>
            </a:r>
          </a:p>
        </p:txBody>
      </p:sp>
      <p:pic>
        <p:nvPicPr>
          <p:cNvPr id="1026" name="Picture 2" descr="Soccer Game Stock Illustrations – 171,875 Soccer Game Stock Illustrations,  Vectors &amp; Clipart - Dreams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982" y="2753109"/>
            <a:ext cx="5140036" cy="363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95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83075" y="536872"/>
            <a:ext cx="90258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would you describe an argument?</a:t>
            </a:r>
          </a:p>
        </p:txBody>
      </p:sp>
      <p:pic>
        <p:nvPicPr>
          <p:cNvPr id="2050" name="Picture 2" descr="Arguments clipart images and royalty-free illustrations | Clipart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894" y="2934806"/>
            <a:ext cx="4996213" cy="326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99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2588" y="262094"/>
            <a:ext cx="1126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are all three connected?</a:t>
            </a:r>
          </a:p>
        </p:txBody>
      </p:sp>
      <p:pic>
        <p:nvPicPr>
          <p:cNvPr id="2050" name="Picture 2" descr="Arguments clipart images and royalty-free illustrations | Clipart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28" y="4290863"/>
            <a:ext cx="3634178" cy="237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occer Game Stock Illustrations – 171,875 Soccer Game Stock Illustrations,  Vectors &amp; Clipart - Dreams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883" y="1504758"/>
            <a:ext cx="3682234" cy="260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564" y="4370520"/>
            <a:ext cx="4462183" cy="20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7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06216" y="426809"/>
            <a:ext cx="81795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 we have two sides to our behaviour?</a:t>
            </a:r>
          </a:p>
        </p:txBody>
      </p:sp>
      <p:pic>
        <p:nvPicPr>
          <p:cNvPr id="3074" name="Picture 2" descr="Thumbs Up And Thumb Down Icon Set Thumb Up And Thumb Down Line Icons Flat  Style Stock Vector Stock Illustration - Download Image Now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254" y="2972617"/>
            <a:ext cx="4211493" cy="280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20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6442" y="816276"/>
            <a:ext cx="93391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0"/>
              </a:spcAft>
            </a:pP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Our behaviour</a:t>
            </a:r>
          </a:p>
          <a:p>
            <a:pPr algn="ctr">
              <a:spcAft>
                <a:spcPts val="3600"/>
              </a:spcAft>
            </a:pPr>
            <a:r>
              <a:rPr lang="en-GB" sz="6000" b="1" dirty="0">
                <a:solidFill>
                  <a:srgbClr val="CC0066"/>
                </a:solidFill>
                <a:latin typeface="Comic Sans MS" panose="030F0702030302020204" pitchFamily="66" charset="0"/>
              </a:rPr>
              <a:t>Optimistic</a:t>
            </a: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vs </a:t>
            </a:r>
            <a:r>
              <a:rPr lang="en-GB" sz="6000" b="1" dirty="0">
                <a:solidFill>
                  <a:srgbClr val="CC0066"/>
                </a:solidFill>
                <a:latin typeface="Comic Sans MS" panose="030F0702030302020204" pitchFamily="66" charset="0"/>
              </a:rPr>
              <a:t>Pessimistic</a:t>
            </a:r>
          </a:p>
          <a:p>
            <a:pPr algn="ctr">
              <a:spcAft>
                <a:spcPts val="1800"/>
              </a:spcAft>
            </a:pPr>
            <a:r>
              <a:rPr lang="en-GB" sz="6000" b="1" dirty="0">
                <a:solidFill>
                  <a:srgbClr val="CC0066"/>
                </a:solidFill>
                <a:latin typeface="Comic Sans MS" panose="030F0702030302020204" pitchFamily="66" charset="0"/>
              </a:rPr>
              <a:t>Trusting</a:t>
            </a: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vs </a:t>
            </a:r>
            <a:r>
              <a:rPr lang="en-GB" sz="6000" b="1" dirty="0">
                <a:solidFill>
                  <a:srgbClr val="CC0066"/>
                </a:solidFill>
                <a:latin typeface="Comic Sans MS" panose="030F0702030302020204" pitchFamily="66" charset="0"/>
              </a:rPr>
              <a:t>Envious</a:t>
            </a:r>
          </a:p>
        </p:txBody>
      </p:sp>
    </p:spTree>
    <p:extLst>
      <p:ext uri="{BB962C8B-B14F-4D97-AF65-F5344CB8AC3E}">
        <p14:creationId xmlns:p14="http://schemas.microsoft.com/office/powerpoint/2010/main" val="4190990379"/>
      </p:ext>
    </p:extLst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801" y="350612"/>
            <a:ext cx="9296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CC0066"/>
                </a:solidFill>
                <a:latin typeface="Comic Sans MS" panose="030F0702030302020204" pitchFamily="66" charset="0"/>
              </a:rPr>
              <a:t>Optimistic</a:t>
            </a: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vs </a:t>
            </a:r>
            <a:r>
              <a:rPr lang="en-GB" sz="6000" b="1" dirty="0">
                <a:solidFill>
                  <a:srgbClr val="CC0066"/>
                </a:solidFill>
                <a:latin typeface="Comic Sans MS" panose="030F0702030302020204" pitchFamily="66" charset="0"/>
              </a:rPr>
              <a:t>Pessimistic</a:t>
            </a:r>
          </a:p>
        </p:txBody>
      </p:sp>
      <p:pic>
        <p:nvPicPr>
          <p:cNvPr id="5122" name="Picture 2" descr="900+ Optimism Clip Art | Royalty Free - GoGrap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3"/>
          <a:stretch/>
        </p:blipFill>
        <p:spPr bwMode="auto">
          <a:xfrm>
            <a:off x="434836" y="2051161"/>
            <a:ext cx="4984798" cy="252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4,300,134 Clip Art Images, Stock Photos &amp; Vector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45"/>
          <a:stretch/>
        </p:blipFill>
        <p:spPr bwMode="auto">
          <a:xfrm>
            <a:off x="1041438" y="4777883"/>
            <a:ext cx="3453215" cy="147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essimistic Word Shows Despairing Gloomy And Depresse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95"/>
          <a:stretch/>
        </p:blipFill>
        <p:spPr bwMode="auto">
          <a:xfrm>
            <a:off x="7461539" y="1911283"/>
            <a:ext cx="3308061" cy="280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Two Different Person With Personal Attitude Stock Illustration - Download  Image Now - Hope - Concept, Pessimism, Human Face - iSto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598" y="4777883"/>
            <a:ext cx="1847983" cy="197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Black Line Icon for Anger, Irritation and Stress Stock Illustration -  Illustration of logo, anger: 23143900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6" t="11433" r="12863" b="9900"/>
          <a:stretch/>
        </p:blipFill>
        <p:spPr bwMode="auto">
          <a:xfrm>
            <a:off x="8492113" y="4919564"/>
            <a:ext cx="1656622" cy="179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84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67649" y="469142"/>
            <a:ext cx="7256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CC0066"/>
                </a:solidFill>
                <a:latin typeface="Comic Sans MS" panose="030F0702030302020204" pitchFamily="66" charset="0"/>
              </a:rPr>
              <a:t>Trusting</a:t>
            </a: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vs </a:t>
            </a:r>
            <a:r>
              <a:rPr lang="en-GB" sz="6000" b="1" dirty="0">
                <a:solidFill>
                  <a:srgbClr val="CC0066"/>
                </a:solidFill>
                <a:latin typeface="Comic Sans MS" panose="030F0702030302020204" pitchFamily="66" charset="0"/>
              </a:rPr>
              <a:t>Envious</a:t>
            </a:r>
          </a:p>
        </p:txBody>
      </p:sp>
      <p:pic>
        <p:nvPicPr>
          <p:cNvPr id="7170" name="Picture 2" descr="Honesty Virtue Words In A Thought Cloud Over A Thinking Person Including  Terms Such As Sincerity, Integrity, Truth, Candor And Trust Stock Photo,  Picture And Royalty Free Image. Image 30676341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11" y="2016513"/>
            <a:ext cx="3889278" cy="396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430 Envious Clip Art | Royalty Free - GoGrap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2"/>
          <a:stretch/>
        </p:blipFill>
        <p:spPr bwMode="auto">
          <a:xfrm>
            <a:off x="7730835" y="2016513"/>
            <a:ext cx="4221673" cy="250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Jealous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006" y="4045527"/>
            <a:ext cx="2318713" cy="271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58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BABA45-2573-448C-A919-D4C7C29DD56E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purl.org/dc/dcmitype/"/>
    <ds:schemaRef ds:uri="1be41fc0-aa03-44b0-9f57-ad44166b7528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1468</TotalTime>
  <Words>51</Words>
  <Application>Microsoft Office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81</cp:revision>
  <dcterms:created xsi:type="dcterms:W3CDTF">2021-08-11T17:39:57Z</dcterms:created>
  <dcterms:modified xsi:type="dcterms:W3CDTF">2023-04-03T09:26:30Z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