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2" r:id="rId3"/>
    <p:sldId id="261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2ACD8-8908-D540-35BF-F8A892ACF8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494006-B5CF-F71A-DDB2-FECE3CE709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EFD391-BA25-BFB2-647E-C269EC87C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625E6-52E7-4552-B0F1-4A529573B172}" type="datetimeFigureOut">
              <a:rPr lang="en-GB" smtClean="0"/>
              <a:t>05/04/2023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B55F42-FBF5-D46B-9F8E-1658323D1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EBC765-9E9C-C68B-565D-612B451A8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6D98D-9F10-4248-B5C0-D80AF9E79F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6871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AA3C7-E669-9E58-61B4-0A3373793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0BF580-7985-9492-CF5B-49A48DF7F5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35A83C-E129-E65E-8B98-2C5CAE282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625E6-52E7-4552-B0F1-4A529573B172}" type="datetimeFigureOut">
              <a:rPr lang="en-GB" smtClean="0"/>
              <a:t>05/04/2023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AECC2B-5FA7-C522-7D0F-5FCD606B3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DC0A21-3DF7-7992-6F4F-02345BB59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6D98D-9F10-4248-B5C0-D80AF9E79F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1777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497AF-CB08-659F-FECD-A963348F3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559F7B-B4A1-B392-BA97-10E0DD7CD4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C00E8B-EFB1-5E49-F111-C1C72369A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625E6-52E7-4552-B0F1-4A529573B172}" type="datetimeFigureOut">
              <a:rPr lang="en-GB" smtClean="0"/>
              <a:t>05/04/2023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9B207C-186C-A2D5-3E82-6EEB6FEC3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86832F-105A-C0D5-2303-CB5EE9075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6D98D-9F10-4248-B5C0-D80AF9E79F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0685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C50C8-8C5C-2E41-05B7-6B8ED0718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62B5B0-3139-83AE-6229-9B63FB7732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8B5B26-6D40-8B7F-7AF4-5AE59A7930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18276C-C3B3-B027-F80C-12DE3DF9E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625E6-52E7-4552-B0F1-4A529573B172}" type="datetimeFigureOut">
              <a:rPr lang="en-GB" smtClean="0"/>
              <a:t>05/04/2023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0099EE-1494-7B95-CC88-78C599AB2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EF8165-80A5-E7E8-E954-671BA5D90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6D98D-9F10-4248-B5C0-D80AF9E79F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4768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33A0C-90F6-CBB0-BCCB-6AE022FBA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E9B813-10E0-2191-8D38-6CE51E31E9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66C12F-286A-7E9E-C4EE-B655AC0CEC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8A63BE-9D83-8F98-27B8-CE46C617CD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235604-CF35-DC14-3F1E-3285772308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4DC34-E163-386A-075E-97B7A3C88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625E6-52E7-4552-B0F1-4A529573B172}" type="datetimeFigureOut">
              <a:rPr lang="en-GB" smtClean="0"/>
              <a:t>05/04/2023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3E77FD-E4E0-3521-BE2A-0A9E3F0DB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09D945-7674-7272-126A-6D63300C0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6D98D-9F10-4248-B5C0-D80AF9E79F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0293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722E4-24A6-DF9F-6135-63F05B6ED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793EB0-13AF-D372-FAC3-57A634DCA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625E6-52E7-4552-B0F1-4A529573B172}" type="datetimeFigureOut">
              <a:rPr lang="en-GB" smtClean="0"/>
              <a:t>05/04/2023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93AC41-9B4B-521D-28A6-845CD4176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2160C5-7361-E564-990D-43DA4F2CE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6D98D-9F10-4248-B5C0-D80AF9E79F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3149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85FBB6-C8FD-2DE6-F1AC-104D8D5B9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625E6-52E7-4552-B0F1-4A529573B172}" type="datetimeFigureOut">
              <a:rPr lang="en-GB" smtClean="0"/>
              <a:t>05/04/2023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C2AADE-1442-8F3C-8179-3C97E8020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674963-2B5E-C2E8-1F38-0F485A806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6D98D-9F10-4248-B5C0-D80AF9E79F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8456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BB1C4-08E3-2335-CD4B-D043A9A04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196CDC-F409-928B-87C0-3D0C68A0EB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759239-0824-A84F-4791-EF254882D3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1C04B7-C37F-E9AE-C447-DFC163E35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625E6-52E7-4552-B0F1-4A529573B172}" type="datetimeFigureOut">
              <a:rPr lang="en-GB" smtClean="0"/>
              <a:t>05/04/2023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508E35-5989-9866-0220-EE02283A8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6CE101-97D2-F488-6A56-06B506D32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6D98D-9F10-4248-B5C0-D80AF9E79F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8003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19F4C-BC83-6822-4144-66C275986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2A3CF81-43C1-7E1F-CA4C-6E0AFB3979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7EBA5A-A605-671F-376D-969B7FE7E9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330D70-9151-6D3E-AEA3-34F9A51A6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625E6-52E7-4552-B0F1-4A529573B172}" type="datetimeFigureOut">
              <a:rPr lang="en-GB" smtClean="0"/>
              <a:t>05/04/2023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4B4E8B-F2B9-EBC1-6A6F-FF8B7D7EC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7DAED6-0DF8-AE6D-6C84-B548F6935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6D98D-9F10-4248-B5C0-D80AF9E79F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1192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0411D-BE4D-01DB-66F1-8093EFC39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C0865C-D039-FA66-633D-61AA3D77A6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443BE8-3605-33FD-205F-8F492FD92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625E6-52E7-4552-B0F1-4A529573B172}" type="datetimeFigureOut">
              <a:rPr lang="en-GB" smtClean="0"/>
              <a:t>05/04/2023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1DE61D-8948-02A7-9CD7-5D549B867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D05363-3F0B-633A-12A0-DA0AA1035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6D98D-9F10-4248-B5C0-D80AF9E79F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7575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0792AF-64D9-4B11-6C0D-D1551DCF20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1B5AC9-39CA-7346-AA3E-CBABBBCB56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BA811B-B2B6-458C-2770-411638A56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625E6-52E7-4552-B0F1-4A529573B172}" type="datetimeFigureOut">
              <a:rPr lang="en-GB" smtClean="0"/>
              <a:t>05/04/2023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2450B-1450-1EE2-A35F-A7B82660F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1CD724-BB20-045C-C28A-EC77CAF1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6D98D-9F10-4248-B5C0-D80AF9E79F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0108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B117CC-3E0F-B26B-6BD7-4A09E8BE6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C071EC-3F9C-F688-2086-01F239DEC8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95C9AA-E134-37B7-B640-47E1EBEB9E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0625E6-52E7-4552-B0F1-4A529573B172}" type="datetimeFigureOut">
              <a:rPr lang="en-GB" smtClean="0"/>
              <a:t>05/04/2023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23D485-B4DC-09C7-48AE-EC0BD487F1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D382B9-8824-5962-7E28-9D11B3528E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B6D98D-9F10-4248-B5C0-D80AF9E79F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9565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Who Is Boo Radley In Chapter 1 - PTMT">
            <a:extLst>
              <a:ext uri="{FF2B5EF4-FFF2-40B4-BE49-F238E27FC236}">
                <a16:creationId xmlns:a16="http://schemas.microsoft.com/office/drawing/2014/main" id="{C1973D0F-6EEC-4B66-3A7C-470880514F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8000" y="758298"/>
            <a:ext cx="8496000" cy="477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FC84789-2F11-8879-0784-2E2CC83CA614}"/>
              </a:ext>
            </a:extLst>
          </p:cNvPr>
          <p:cNvSpPr txBox="1"/>
          <p:nvPr/>
        </p:nvSpPr>
        <p:spPr>
          <a:xfrm>
            <a:off x="3160183" y="5943600"/>
            <a:ext cx="58716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>
                <a:latin typeface="+mj-lt"/>
              </a:rPr>
              <a:t>To Kill a Mockingbird </a:t>
            </a:r>
            <a:r>
              <a:rPr lang="en-US" sz="3200" b="1" dirty="0">
                <a:latin typeface="+mj-lt"/>
              </a:rPr>
              <a:t>by Harper Lee</a:t>
            </a:r>
            <a:endParaRPr lang="en-GB" sz="32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60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“Their lost voices Must continue to be heard.” ― John Boyne, The Boy in ...">
            <a:extLst>
              <a:ext uri="{FF2B5EF4-FFF2-40B4-BE49-F238E27FC236}">
                <a16:creationId xmlns:a16="http://schemas.microsoft.com/office/drawing/2014/main" id="{A98E9B9A-8DB3-BEE9-5566-3287B226FB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000" y="660401"/>
            <a:ext cx="9000000" cy="50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FFD9641-9A40-B5EF-3308-F5298BF08D70}"/>
              </a:ext>
            </a:extLst>
          </p:cNvPr>
          <p:cNvSpPr txBox="1"/>
          <p:nvPr/>
        </p:nvSpPr>
        <p:spPr>
          <a:xfrm>
            <a:off x="2315633" y="5943600"/>
            <a:ext cx="75607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latin typeface="+mj-lt"/>
              </a:rPr>
              <a:t>The Boy in the Striped </a:t>
            </a:r>
            <a:r>
              <a:rPr lang="en-US" sz="3200" b="1" i="1" dirty="0" err="1">
                <a:latin typeface="+mj-lt"/>
              </a:rPr>
              <a:t>Pyjamas</a:t>
            </a:r>
            <a:r>
              <a:rPr lang="en-US" sz="3200" b="1" i="1" dirty="0">
                <a:latin typeface="+mj-lt"/>
              </a:rPr>
              <a:t> </a:t>
            </a:r>
            <a:r>
              <a:rPr lang="en-US" sz="3200" b="1" dirty="0">
                <a:latin typeface="+mj-lt"/>
              </a:rPr>
              <a:t>by John Boyne</a:t>
            </a:r>
            <a:endParaRPr lang="en-GB" sz="32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30741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4427EE6-9956-F4A5-1F7A-27B2C19D8097}"/>
              </a:ext>
            </a:extLst>
          </p:cNvPr>
          <p:cNvSpPr txBox="1"/>
          <p:nvPr/>
        </p:nvSpPr>
        <p:spPr>
          <a:xfrm>
            <a:off x="5505450" y="3136612"/>
            <a:ext cx="63224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latin typeface="+mj-lt"/>
              </a:rPr>
              <a:t>A Man Called Ove </a:t>
            </a:r>
            <a:r>
              <a:rPr lang="en-US" sz="3200" b="1" dirty="0">
                <a:latin typeface="+mj-lt"/>
              </a:rPr>
              <a:t>by Fredrik Backman</a:t>
            </a:r>
            <a:endParaRPr lang="en-GB" sz="3200" b="1" dirty="0">
              <a:latin typeface="+mj-lt"/>
            </a:endParaRPr>
          </a:p>
        </p:txBody>
      </p:sp>
      <p:pic>
        <p:nvPicPr>
          <p:cNvPr id="1026" name="Picture 2" descr="A man called ove cast, ove: bahar pars parvaneh: filip berg unga ove">
            <a:extLst>
              <a:ext uri="{FF2B5EF4-FFF2-40B4-BE49-F238E27FC236}">
                <a16:creationId xmlns:a16="http://schemas.microsoft.com/office/drawing/2014/main" id="{EEEAA682-5FC2-8FF8-0772-F1844581E8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5" y="42863"/>
            <a:ext cx="4514850" cy="677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19974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23</Words>
  <Application>Microsoft Office PowerPoint</Application>
  <PresentationFormat>Widescreen</PresentationFormat>
  <Paragraphs>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 Taylor</dc:creator>
  <cp:lastModifiedBy>Hilary Homer</cp:lastModifiedBy>
  <cp:revision>10</cp:revision>
  <dcterms:created xsi:type="dcterms:W3CDTF">2023-03-06T14:28:47Z</dcterms:created>
  <dcterms:modified xsi:type="dcterms:W3CDTF">2023-04-05T13:03:30Z</dcterms:modified>
</cp:coreProperties>
</file>