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  <p:sldId id="269" r:id="rId3"/>
    <p:sldId id="265" r:id="rId4"/>
    <p:sldId id="266" r:id="rId5"/>
    <p:sldId id="267" r:id="rId6"/>
    <p:sldId id="270" r:id="rId7"/>
    <p:sldId id="271" r:id="rId8"/>
    <p:sldId id="273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BD5E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997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342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663CA5-2110-4799-9315-5210F64DC11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0EA1B43-B5AF-468E-93B0-78D8D17737E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4208A6-2F82-4E64-A50E-69E3A5E61A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191C9E-C41F-4816-9FF4-861D88F2B09A}" type="datetimeFigureOut">
              <a:rPr lang="en-GB" smtClean="0"/>
              <a:t>03/04/2023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EBADC2-D1E7-4BCF-92EB-F38A6992E9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883BA05-4DED-473D-A5B7-F2FE72F2BF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C7EF3-23E2-4129-A6C7-5189FC42E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936999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2B2D47-DA9E-4366-8766-E06D2885F6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5571BD-8D19-407D-8417-527D97C6003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DDD241-7C1B-44AE-9ADD-8472E7BF61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191C9E-C41F-4816-9FF4-861D88F2B09A}" type="datetimeFigureOut">
              <a:rPr lang="en-GB" smtClean="0"/>
              <a:t>03/04/2023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F3E44E-8769-4B4B-A47A-DF47E856A6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82B8ED-BCB5-41D4-A149-16F6A75DB0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C7EF3-23E2-4129-A6C7-5189FC42E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729390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52A175-4C8D-4FE8-BB3F-5ED3677925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27F5002-344C-4F1F-96C4-C489F0620C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6BA6C2-6CB7-4910-82B1-29F6A8ADED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191C9E-C41F-4816-9FF4-861D88F2B09A}" type="datetimeFigureOut">
              <a:rPr lang="en-GB" smtClean="0"/>
              <a:t>03/04/2023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03FE54-F31A-4C65-A491-EEFE92458E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16567A-5562-402F-944F-675688CD16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C7EF3-23E2-4129-A6C7-5189FC42E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218486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4E827B-4A7C-4014-BC0B-46F56F1CF6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50BA22-FB5C-4685-A2E7-2385BEA5C09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E858BBD-F344-49D3-A182-F4856A3B3B4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DD520EC-88B5-4F20-8B29-29433BBE6A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191C9E-C41F-4816-9FF4-861D88F2B09A}" type="datetimeFigureOut">
              <a:rPr lang="en-GB" smtClean="0"/>
              <a:t>03/04/2023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294B523-C8EB-4EFC-A273-ABD6C00847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B3276B6-CC71-4ED9-B1E1-71E16577E2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C7EF3-23E2-4129-A6C7-5189FC42E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001812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5FF87B-1B53-4301-851D-42481FFB3F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31C43DB-798F-4883-B46E-6A84E6E998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950C720-E5C0-4FCF-A159-708B3E4CA7F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F00AAF6-5C11-4CA6-89C8-2E4B96BA5A7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9CEFDE1-9E77-420F-9BC1-629CCA61D3D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B215E28-862B-4B72-89EC-279E0309D6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191C9E-C41F-4816-9FF4-861D88F2B09A}" type="datetimeFigureOut">
              <a:rPr lang="en-GB" smtClean="0"/>
              <a:t>03/04/2023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0322148-1566-4750-8097-E80F71A072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8AA306D-1FAB-4CAA-9FFC-42EF13E32F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C7EF3-23E2-4129-A6C7-5189FC42E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46504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79167B-25C9-4F43-B6ED-5A5A0B73C7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C18945D-9CD4-49EF-B8F7-7B4E8CB280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191C9E-C41F-4816-9FF4-861D88F2B09A}" type="datetimeFigureOut">
              <a:rPr lang="en-GB" smtClean="0"/>
              <a:t>03/04/2023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F969D0E-6AA5-4477-943F-6E7C995B21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3B6A0F0-8779-4173-9E94-82116757DA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C7EF3-23E2-4129-A6C7-5189FC42E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073260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DEA5F17-99CB-45F1-A91F-509DDE902E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191C9E-C41F-4816-9FF4-861D88F2B09A}" type="datetimeFigureOut">
              <a:rPr lang="en-GB" smtClean="0"/>
              <a:t>03/04/2023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D15B283-B83A-4A79-8481-5EC9BA3777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AB10FB6-7571-4A7A-A6BF-4C516D922B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C7EF3-23E2-4129-A6C7-5189FC42E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722039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23078F-5F3D-4AC2-B945-35C34DD794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1ECEDB-8A7D-4B6F-89F9-17F518F50F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ECBCE75-4449-41E9-B5BD-A96DC84C77D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44D349A-E13B-4EDC-BBD8-F5AD707350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191C9E-C41F-4816-9FF4-861D88F2B09A}" type="datetimeFigureOut">
              <a:rPr lang="en-GB" smtClean="0"/>
              <a:t>03/04/2023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044C892-4FF1-4422-90A6-6F6FBC89DE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56D2C3D-BACA-45E6-A20F-525E1E2370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C7EF3-23E2-4129-A6C7-5189FC42E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954364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2DA21A-BE92-42BC-ACB4-9672571213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18BA006-B7AB-4710-A4B8-938DDED1393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5177AAC-5329-481B-A325-32373E1B63F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5AE9E78-8317-42EC-ACBB-A2915C6178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191C9E-C41F-4816-9FF4-861D88F2B09A}" type="datetimeFigureOut">
              <a:rPr lang="en-GB" smtClean="0"/>
              <a:t>03/04/2023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72F0B59-2003-4553-962F-B1C09D6256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3D71623-73F9-4E2C-BDAC-8F37CCD39B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C7EF3-23E2-4129-A6C7-5189FC42E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980150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7D1E26-6C06-4FA6-8276-D93B74958F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A411056-DDC6-4516-85C3-25CB7DB2C74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E9B244-9B1E-4906-8B2D-1007A74C98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191C9E-C41F-4816-9FF4-861D88F2B09A}" type="datetimeFigureOut">
              <a:rPr lang="en-GB" smtClean="0"/>
              <a:t>03/04/2023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D493EE-03EF-4820-BAE5-FBD20E5172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2D770E-9CAE-4D14-84BD-C7C52D5010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C7EF3-23E2-4129-A6C7-5189FC42E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050838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6FF8A7E-C410-4CCD-99A1-F8180EB21BE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E3AE4B4-D07E-49BA-9B67-065FE3F60AB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8E02AD1-49B7-4B5E-B4FA-A98E06AE2A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191C9E-C41F-4816-9FF4-861D88F2B09A}" type="datetimeFigureOut">
              <a:rPr lang="en-GB" smtClean="0"/>
              <a:t>03/04/2023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3824F7-4847-4D44-A4AC-5C43146DA3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5E39093-6B01-4EE1-BAB8-398565C6C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C7EF3-23E2-4129-A6C7-5189FC42E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453734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5533592-A979-437B-BE30-82F3DCDED7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8ED99FD-AF68-490D-895E-A2DABD63D7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73BE28B-8F5A-47C7-AD6D-1ED66B4E9D6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191C9E-C41F-4816-9FF4-861D88F2B09A}" type="datetimeFigureOut">
              <a:rPr lang="en-GB" smtClean="0"/>
              <a:t>03/04/2023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423826-87B9-4AFD-ABCA-330EF3EF843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CD97B7-615C-4859-8DE5-68A1D546C4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C7EF3-23E2-4129-A6C7-5189FC42E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976769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FFD48BC7-DC40-47DE-87EE-9F4B6ECB9A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Freeform: Shape 8">
            <a:extLst>
              <a:ext uri="{FF2B5EF4-FFF2-40B4-BE49-F238E27FC236}">
                <a16:creationId xmlns:a16="http://schemas.microsoft.com/office/drawing/2014/main" id="{E502BBC7-2C76-46F3-BC24-5985BC13DB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14425" y="0"/>
            <a:ext cx="9963150" cy="6858000"/>
          </a:xfrm>
          <a:custGeom>
            <a:avLst/>
            <a:gdLst>
              <a:gd name="connsiteX0" fmla="*/ 1595771 w 9963150"/>
              <a:gd name="connsiteY0" fmla="*/ 0 h 6858000"/>
              <a:gd name="connsiteX1" fmla="*/ 8367379 w 9963150"/>
              <a:gd name="connsiteY1" fmla="*/ 0 h 6858000"/>
              <a:gd name="connsiteX2" fmla="*/ 8504080 w 9963150"/>
              <a:gd name="connsiteY2" fmla="*/ 130333 h 6858000"/>
              <a:gd name="connsiteX3" fmla="*/ 9963150 w 9963150"/>
              <a:gd name="connsiteY3" fmla="*/ 3652838 h 6858000"/>
              <a:gd name="connsiteX4" fmla="*/ 8825600 w 9963150"/>
              <a:gd name="connsiteY4" fmla="*/ 6821583 h 6858000"/>
              <a:gd name="connsiteX5" fmla="*/ 8794055 w 9963150"/>
              <a:gd name="connsiteY5" fmla="*/ 6858000 h 6858000"/>
              <a:gd name="connsiteX6" fmla="*/ 1169096 w 9963150"/>
              <a:gd name="connsiteY6" fmla="*/ 6858000 h 6858000"/>
              <a:gd name="connsiteX7" fmla="*/ 1137550 w 9963150"/>
              <a:gd name="connsiteY7" fmla="*/ 6821583 h 6858000"/>
              <a:gd name="connsiteX8" fmla="*/ 0 w 9963150"/>
              <a:gd name="connsiteY8" fmla="*/ 3652838 h 6858000"/>
              <a:gd name="connsiteX9" fmla="*/ 1459070 w 9963150"/>
              <a:gd name="connsiteY9" fmla="*/ 13033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963150" h="6858000">
                <a:moveTo>
                  <a:pt x="1595771" y="0"/>
                </a:moveTo>
                <a:lnTo>
                  <a:pt x="8367379" y="0"/>
                </a:lnTo>
                <a:lnTo>
                  <a:pt x="8504080" y="130333"/>
                </a:lnTo>
                <a:cubicBezTo>
                  <a:pt x="9405568" y="1031820"/>
                  <a:pt x="9963150" y="2277214"/>
                  <a:pt x="9963150" y="3652838"/>
                </a:cubicBezTo>
                <a:cubicBezTo>
                  <a:pt x="9963150" y="4856509"/>
                  <a:pt x="9536251" y="5960473"/>
                  <a:pt x="8825600" y="6821583"/>
                </a:cubicBezTo>
                <a:lnTo>
                  <a:pt x="8794055" y="6858000"/>
                </a:lnTo>
                <a:lnTo>
                  <a:pt x="1169096" y="6858000"/>
                </a:lnTo>
                <a:lnTo>
                  <a:pt x="1137550" y="6821583"/>
                </a:lnTo>
                <a:cubicBezTo>
                  <a:pt x="426899" y="5960473"/>
                  <a:pt x="0" y="4856509"/>
                  <a:pt x="0" y="3652838"/>
                </a:cubicBezTo>
                <a:cubicBezTo>
                  <a:pt x="0" y="2277214"/>
                  <a:pt x="557582" y="1031820"/>
                  <a:pt x="1459070" y="130333"/>
                </a:cubicBez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139700" sx="102000" sy="102000" algn="ctr" rotWithShape="0">
              <a:schemeClr val="bg1">
                <a:lumMod val="85000"/>
                <a:alpha val="3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1" name="Freeform: Shape 10">
            <a:extLst>
              <a:ext uri="{FF2B5EF4-FFF2-40B4-BE49-F238E27FC236}">
                <a16:creationId xmlns:a16="http://schemas.microsoft.com/office/drawing/2014/main" id="{C7F28D52-2A5F-4D23-81AE-7CB8B591C7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21664" y="0"/>
            <a:ext cx="9948672" cy="6858000"/>
          </a:xfrm>
          <a:custGeom>
            <a:avLst/>
            <a:gdLst>
              <a:gd name="connsiteX0" fmla="*/ 1595771 w 9963150"/>
              <a:gd name="connsiteY0" fmla="*/ 0 h 6858000"/>
              <a:gd name="connsiteX1" fmla="*/ 8367379 w 9963150"/>
              <a:gd name="connsiteY1" fmla="*/ 0 h 6858000"/>
              <a:gd name="connsiteX2" fmla="*/ 8504080 w 9963150"/>
              <a:gd name="connsiteY2" fmla="*/ 130333 h 6858000"/>
              <a:gd name="connsiteX3" fmla="*/ 9963150 w 9963150"/>
              <a:gd name="connsiteY3" fmla="*/ 3652838 h 6858000"/>
              <a:gd name="connsiteX4" fmla="*/ 8825600 w 9963150"/>
              <a:gd name="connsiteY4" fmla="*/ 6821583 h 6858000"/>
              <a:gd name="connsiteX5" fmla="*/ 8794055 w 9963150"/>
              <a:gd name="connsiteY5" fmla="*/ 6858000 h 6858000"/>
              <a:gd name="connsiteX6" fmla="*/ 1169096 w 9963150"/>
              <a:gd name="connsiteY6" fmla="*/ 6858000 h 6858000"/>
              <a:gd name="connsiteX7" fmla="*/ 1137550 w 9963150"/>
              <a:gd name="connsiteY7" fmla="*/ 6821583 h 6858000"/>
              <a:gd name="connsiteX8" fmla="*/ 0 w 9963150"/>
              <a:gd name="connsiteY8" fmla="*/ 3652838 h 6858000"/>
              <a:gd name="connsiteX9" fmla="*/ 1459070 w 9963150"/>
              <a:gd name="connsiteY9" fmla="*/ 13033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963150" h="6858000">
                <a:moveTo>
                  <a:pt x="1595771" y="0"/>
                </a:moveTo>
                <a:lnTo>
                  <a:pt x="8367379" y="0"/>
                </a:lnTo>
                <a:lnTo>
                  <a:pt x="8504080" y="130333"/>
                </a:lnTo>
                <a:cubicBezTo>
                  <a:pt x="9405568" y="1031820"/>
                  <a:pt x="9963150" y="2277214"/>
                  <a:pt x="9963150" y="3652838"/>
                </a:cubicBezTo>
                <a:cubicBezTo>
                  <a:pt x="9963150" y="4856509"/>
                  <a:pt x="9536251" y="5960473"/>
                  <a:pt x="8825600" y="6821583"/>
                </a:cubicBezTo>
                <a:lnTo>
                  <a:pt x="8794055" y="6858000"/>
                </a:lnTo>
                <a:lnTo>
                  <a:pt x="1169096" y="6858000"/>
                </a:lnTo>
                <a:lnTo>
                  <a:pt x="1137550" y="6821583"/>
                </a:lnTo>
                <a:cubicBezTo>
                  <a:pt x="426899" y="5960473"/>
                  <a:pt x="0" y="4856509"/>
                  <a:pt x="0" y="3652838"/>
                </a:cubicBezTo>
                <a:cubicBezTo>
                  <a:pt x="0" y="2277214"/>
                  <a:pt x="557582" y="1031820"/>
                  <a:pt x="1459070" y="130333"/>
                </a:cubicBez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A3332F1-B0BF-4575-A1C5-17AD01598EF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3" y="1999615"/>
            <a:ext cx="9144000" cy="2764028"/>
          </a:xfrm>
        </p:spPr>
        <p:txBody>
          <a:bodyPr anchor="ctr">
            <a:normAutofit fontScale="90000"/>
          </a:bodyPr>
          <a:lstStyle/>
          <a:p>
            <a:r>
              <a:rPr lang="en-GB" sz="16600" dirty="0">
                <a:solidFill>
                  <a:srgbClr val="002060"/>
                </a:solidFill>
                <a:latin typeface="Avenir Next LT Pro Demi" panose="020B0604020202020204" pitchFamily="34" charset="0"/>
              </a:rPr>
              <a:t>Welcome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629484E-3792-4B3D-89AD-7C8A1ED0E0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718560" y="5524786"/>
            <a:ext cx="4754880" cy="2743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858637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indoor&#10;&#10;Description automatically generated">
            <a:extLst>
              <a:ext uri="{FF2B5EF4-FFF2-40B4-BE49-F238E27FC236}">
                <a16:creationId xmlns:a16="http://schemas.microsoft.com/office/drawing/2014/main" id="{B957A171-AE63-EB26-3BF1-EB41C255192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597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-up of a key&#10;&#10;Description automatically generated with low confidence">
            <a:extLst>
              <a:ext uri="{FF2B5EF4-FFF2-40B4-BE49-F238E27FC236}">
                <a16:creationId xmlns:a16="http://schemas.microsoft.com/office/drawing/2014/main" id="{275AE224-F5D5-511B-3B47-6B6301FE202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9833" y="79375"/>
            <a:ext cx="8932334" cy="6699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39377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: Shape 12">
            <a:extLst>
              <a:ext uri="{FF2B5EF4-FFF2-40B4-BE49-F238E27FC236}">
                <a16:creationId xmlns:a16="http://schemas.microsoft.com/office/drawing/2014/main" id="{B670DBD5-770C-4383-9F54-5B86E86BD5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10277" y="0"/>
            <a:ext cx="9771446" cy="6858000"/>
          </a:xfrm>
          <a:custGeom>
            <a:avLst/>
            <a:gdLst>
              <a:gd name="connsiteX0" fmla="*/ 1422188 w 9771446"/>
              <a:gd name="connsiteY0" fmla="*/ 0 h 6858000"/>
              <a:gd name="connsiteX1" fmla="*/ 8349258 w 9771446"/>
              <a:gd name="connsiteY1" fmla="*/ 0 h 6858000"/>
              <a:gd name="connsiteX2" fmla="*/ 8502224 w 9771446"/>
              <a:gd name="connsiteY2" fmla="*/ 159673 h 6858000"/>
              <a:gd name="connsiteX3" fmla="*/ 9771446 w 9771446"/>
              <a:gd name="connsiteY3" fmla="*/ 3429001 h 6858000"/>
              <a:gd name="connsiteX4" fmla="*/ 8502224 w 9771446"/>
              <a:gd name="connsiteY4" fmla="*/ 6698330 h 6858000"/>
              <a:gd name="connsiteX5" fmla="*/ 8349260 w 9771446"/>
              <a:gd name="connsiteY5" fmla="*/ 6858000 h 6858000"/>
              <a:gd name="connsiteX6" fmla="*/ 1422186 w 9771446"/>
              <a:gd name="connsiteY6" fmla="*/ 6858000 h 6858000"/>
              <a:gd name="connsiteX7" fmla="*/ 1269223 w 9771446"/>
              <a:gd name="connsiteY7" fmla="*/ 6698330 h 6858000"/>
              <a:gd name="connsiteX8" fmla="*/ 0 w 9771446"/>
              <a:gd name="connsiteY8" fmla="*/ 3429001 h 6858000"/>
              <a:gd name="connsiteX9" fmla="*/ 1269223 w 9771446"/>
              <a:gd name="connsiteY9" fmla="*/ 15967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771446" h="6858000">
                <a:moveTo>
                  <a:pt x="1422188" y="0"/>
                </a:moveTo>
                <a:lnTo>
                  <a:pt x="8349258" y="0"/>
                </a:lnTo>
                <a:lnTo>
                  <a:pt x="8502224" y="159673"/>
                </a:lnTo>
                <a:cubicBezTo>
                  <a:pt x="9290813" y="1023162"/>
                  <a:pt x="9771446" y="2170221"/>
                  <a:pt x="9771446" y="3429001"/>
                </a:cubicBezTo>
                <a:cubicBezTo>
                  <a:pt x="9771446" y="4687781"/>
                  <a:pt x="9290813" y="5834840"/>
                  <a:pt x="8502224" y="6698330"/>
                </a:cubicBezTo>
                <a:lnTo>
                  <a:pt x="8349260" y="6858000"/>
                </a:lnTo>
                <a:lnTo>
                  <a:pt x="1422186" y="6858000"/>
                </a:lnTo>
                <a:lnTo>
                  <a:pt x="1269223" y="6698330"/>
                </a:lnTo>
                <a:cubicBezTo>
                  <a:pt x="480633" y="5834840"/>
                  <a:pt x="0" y="4687781"/>
                  <a:pt x="0" y="3429001"/>
                </a:cubicBezTo>
                <a:cubicBezTo>
                  <a:pt x="0" y="2170221"/>
                  <a:pt x="480633" y="1023162"/>
                  <a:pt x="1269223" y="159673"/>
                </a:cubicBezTo>
                <a:close/>
              </a:path>
            </a:pathLst>
          </a:custGeom>
          <a:solidFill>
            <a:schemeClr val="bg1">
              <a:lumMod val="85000"/>
              <a:alpha val="6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C1FD0F2-E7FC-A41F-F401-5F21624508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2800" y="0"/>
            <a:ext cx="54864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98639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5C32D1D-3B69-C2B5-4EF4-F03A5B5467B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16704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1026" name="Picture 2" descr="Articles Archives – Page 2 of 61 – The Key Reporter">
            <a:extLst>
              <a:ext uri="{FF2B5EF4-FFF2-40B4-BE49-F238E27FC236}">
                <a16:creationId xmlns:a16="http://schemas.microsoft.com/office/drawing/2014/main" id="{A9721C88-7E79-FBF9-8DCD-8E25915F46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9207" y="1488"/>
            <a:ext cx="4573587" cy="6855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050933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1480591-F12A-3894-7415-1290CDDCD123}"/>
              </a:ext>
            </a:extLst>
          </p:cNvPr>
          <p:cNvSpPr txBox="1"/>
          <p:nvPr/>
        </p:nvSpPr>
        <p:spPr>
          <a:xfrm>
            <a:off x="527705" y="1411671"/>
            <a:ext cx="5334583" cy="51584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14350" lvl="0" indent="-514350">
              <a:lnSpc>
                <a:spcPct val="150000"/>
              </a:lnSpc>
              <a:spcBef>
                <a:spcPts val="12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en-GB" sz="2800" dirty="0">
                <a:solidFill>
                  <a:srgbClr val="002060"/>
                </a:solidFill>
                <a:effectLst/>
                <a:latin typeface="Avenir Next LT Pro" panose="020B05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The individual must be actively engaged</a:t>
            </a:r>
            <a:endParaRPr lang="en-US" sz="2800" dirty="0">
              <a:solidFill>
                <a:srgbClr val="00206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514350" lvl="0" indent="-514350">
              <a:lnSpc>
                <a:spcPct val="150000"/>
              </a:lnSpc>
              <a:spcBef>
                <a:spcPts val="12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en-GB" sz="2800" dirty="0">
                <a:solidFill>
                  <a:srgbClr val="002060"/>
                </a:solidFill>
                <a:effectLst/>
                <a:latin typeface="Avenir Next LT Pro" panose="020B05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The individual must be engaged in a somewhat successful project</a:t>
            </a:r>
            <a:endParaRPr lang="en-US" sz="2800" dirty="0">
              <a:solidFill>
                <a:srgbClr val="00206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514350" lvl="0" indent="-514350">
              <a:lnSpc>
                <a:spcPct val="150000"/>
              </a:lnSpc>
              <a:spcBef>
                <a:spcPts val="12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en-GB" sz="2800" dirty="0">
                <a:solidFill>
                  <a:srgbClr val="002060"/>
                </a:solidFill>
                <a:effectLst/>
                <a:latin typeface="Avenir Next LT Pro" panose="020B05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The project must have positive value</a:t>
            </a:r>
            <a:endParaRPr lang="en-US" sz="2800" dirty="0">
              <a:solidFill>
                <a:srgbClr val="00206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422900B-6D8C-E1EE-5C07-C7349D2FA6F7}"/>
              </a:ext>
            </a:extLst>
          </p:cNvPr>
          <p:cNvSpPr txBox="1"/>
          <p:nvPr/>
        </p:nvSpPr>
        <p:spPr>
          <a:xfrm>
            <a:off x="2501901" y="194731"/>
            <a:ext cx="718819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600" b="1" dirty="0">
                <a:solidFill>
                  <a:srgbClr val="002060"/>
                </a:solidFill>
                <a:latin typeface="Avenir Next LT Pro" panose="020B0504020202020204" pitchFamily="34" charset="0"/>
              </a:rPr>
              <a:t>A purposeful life</a:t>
            </a:r>
            <a:endParaRPr lang="en-US" sz="6600" b="1" dirty="0">
              <a:solidFill>
                <a:srgbClr val="002060"/>
              </a:solidFill>
              <a:latin typeface="Avenir Next LT Pro" panose="020B0504020202020204" pitchFamily="34" charset="0"/>
            </a:endParaRPr>
          </a:p>
        </p:txBody>
      </p:sp>
      <p:pic>
        <p:nvPicPr>
          <p:cNvPr id="6" name="Picture 5" descr="A picture containing text, watch, compass&#10;&#10;Description automatically generated">
            <a:extLst>
              <a:ext uri="{FF2B5EF4-FFF2-40B4-BE49-F238E27FC236}">
                <a16:creationId xmlns:a16="http://schemas.microsoft.com/office/drawing/2014/main" id="{BE420192-8896-A8C8-6C97-2A053044531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8024" y="2376516"/>
            <a:ext cx="5458080" cy="30701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04637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Picture 1" descr="Text&#10;&#10;Description automatically generated with low confidence">
            <a:extLst>
              <a:ext uri="{FF2B5EF4-FFF2-40B4-BE49-F238E27FC236}">
                <a16:creationId xmlns:a16="http://schemas.microsoft.com/office/drawing/2014/main" id="{463EC62A-E933-D69F-6A66-FE67728D74E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3748" y="-1"/>
            <a:ext cx="3864505" cy="6870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845012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6002</TotalTime>
  <Words>26</Words>
  <Application>Microsoft Office PowerPoint</Application>
  <PresentationFormat>Widescreen</PresentationFormat>
  <Paragraphs>5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5" baseType="lpstr">
      <vt:lpstr>Arial</vt:lpstr>
      <vt:lpstr>Avenir Next LT Pro</vt:lpstr>
      <vt:lpstr>Avenir Next LT Pro Demi</vt:lpstr>
      <vt:lpstr>Calibri</vt:lpstr>
      <vt:lpstr>Calibri Light</vt:lpstr>
      <vt:lpstr>Times New Roman</vt:lpstr>
      <vt:lpstr>Office Theme</vt:lpstr>
      <vt:lpstr>Welcome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</dc:title>
  <dc:creator>Claire Law</dc:creator>
  <cp:lastModifiedBy>Hilary Homer</cp:lastModifiedBy>
  <cp:revision>5</cp:revision>
  <dcterms:created xsi:type="dcterms:W3CDTF">2020-12-04T15:06:26Z</dcterms:created>
  <dcterms:modified xsi:type="dcterms:W3CDTF">2023-04-03T11:23:00Z</dcterms:modified>
</cp:coreProperties>
</file>