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6" r:id="rId4"/>
    <p:sldId id="267" r:id="rId5"/>
    <p:sldId id="268" r:id="rId6"/>
    <p:sldId id="269" r:id="rId7"/>
    <p:sldId id="270" r:id="rId8"/>
    <p:sldId id="271" r:id="rId9"/>
    <p:sldId id="274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en-GB" sz="166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65907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Beyonce, Adidas Announce New Partnership - Rolling Stone">
            <a:extLst>
              <a:ext uri="{FF2B5EF4-FFF2-40B4-BE49-F238E27FC236}">
                <a16:creationId xmlns:a16="http://schemas.microsoft.com/office/drawing/2014/main" id="{6B863B24-1D03-5DDB-0587-A2BE328FE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0"/>
            <a:ext cx="10280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36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in a uniform&#10;&#10;Description automatically generated with low confidence">
            <a:extLst>
              <a:ext uri="{FF2B5EF4-FFF2-40B4-BE49-F238E27FC236}">
                <a16:creationId xmlns:a16="http://schemas.microsoft.com/office/drawing/2014/main" id="{D3364204-C37E-1E6A-6B1E-421F26AE50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4780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80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in a blue dress&#10;&#10;Description automatically generated with medium confidence">
            <a:extLst>
              <a:ext uri="{FF2B5EF4-FFF2-40B4-BE49-F238E27FC236}">
                <a16:creationId xmlns:a16="http://schemas.microsoft.com/office/drawing/2014/main" id="{A316C471-9A58-8440-9185-3E94AE62D9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26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IPTL: Rafael Nadal’s double success in India – Rafael Nadal Fans">
            <a:extLst>
              <a:ext uri="{FF2B5EF4-FFF2-40B4-BE49-F238E27FC236}">
                <a16:creationId xmlns:a16="http://schemas.microsoft.com/office/drawing/2014/main" id="{D0A5B397-905C-96C5-8CC4-E6E803627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38" y="0"/>
            <a:ext cx="9710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465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22F7E205-5DBB-4DA6-46EB-81ED8331F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12"/>
            <a:ext cx="12192000" cy="68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6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D764A17-C123-FA9E-C922-EC568DEEFC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3" b="1648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75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3D14DD85-C793-171A-80F8-59ACB8B90C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41" b="917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294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hotos: How King Charles, Harry and William's Relationship Changed">
            <a:extLst>
              <a:ext uri="{FF2B5EF4-FFF2-40B4-BE49-F238E27FC236}">
                <a16:creationId xmlns:a16="http://schemas.microsoft.com/office/drawing/2014/main" id="{3127DD3F-9437-33FB-5FDD-1FEF09A73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150" y="0"/>
            <a:ext cx="4710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80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holding flowers&#10;&#10;Description automatically generated with medium confidence">
            <a:extLst>
              <a:ext uri="{FF2B5EF4-FFF2-40B4-BE49-F238E27FC236}">
                <a16:creationId xmlns:a16="http://schemas.microsoft.com/office/drawing/2014/main" id="{AB3A446F-10A6-5621-29E8-11C0E586E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05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Hilary Homer</cp:lastModifiedBy>
  <cp:revision>5</cp:revision>
  <dcterms:created xsi:type="dcterms:W3CDTF">2020-07-09T13:12:05Z</dcterms:created>
  <dcterms:modified xsi:type="dcterms:W3CDTF">2023-03-14T10:39:51Z</dcterms:modified>
</cp:coreProperties>
</file>