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78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71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60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429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89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40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61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90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25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63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94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00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E0328-A58C-4031-88EC-6275423DEE98}" type="datetimeFigureOut">
              <a:rPr lang="en-GB" smtClean="0"/>
              <a:pPr/>
              <a:t>19/07/2017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5D563-AFCF-4F9E-BAF7-B786E8CCAE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20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76672"/>
            <a:ext cx="82089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 good old moan!  </a:t>
            </a:r>
          </a:p>
        </p:txBody>
      </p:sp>
      <p:pic>
        <p:nvPicPr>
          <p:cNvPr id="1026" name="Picture 2" descr="Image result for complaining and grumbling">
            <a:extLst>
              <a:ext uri="{FF2B5EF4-FFF2-40B4-BE49-F238E27FC236}">
                <a16:creationId xmlns="" xmlns:a16="http://schemas.microsoft.com/office/drawing/2014/main" id="{28E4D7D2-9C88-42B0-8C40-3EEAECAD7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538468"/>
            <a:ext cx="512056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165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school blazer">
            <a:extLst>
              <a:ext uri="{FF2B5EF4-FFF2-40B4-BE49-F238E27FC236}">
                <a16:creationId xmlns="" xmlns:a16="http://schemas.microsoft.com/office/drawing/2014/main" id="{18573334-18F7-4E7E-AE49-F80C47903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2448272" cy="317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homework">
            <a:extLst>
              <a:ext uri="{FF2B5EF4-FFF2-40B4-BE49-F238E27FC236}">
                <a16:creationId xmlns="" xmlns:a16="http://schemas.microsoft.com/office/drawing/2014/main" id="{85654C59-38DC-43D7-9348-D3D7F14C7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272" y="190179"/>
            <a:ext cx="4463988" cy="297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alarm clock clip art">
            <a:extLst>
              <a:ext uri="{FF2B5EF4-FFF2-40B4-BE49-F238E27FC236}">
                <a16:creationId xmlns="" xmlns:a16="http://schemas.microsoft.com/office/drawing/2014/main" id="{6C86FBF4-A82C-444D-B0EB-64F9514B1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00" y="3789040"/>
            <a:ext cx="2050321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http://classroomclipart.com/images/gallery/Clipart/Mathematics/TN_math-teacher-solving-math-problem-in-the-classroom-clipart-1695.jpg">
            <a:extLst>
              <a:ext uri="{FF2B5EF4-FFF2-40B4-BE49-F238E27FC236}">
                <a16:creationId xmlns="" xmlns:a16="http://schemas.microsoft.com/office/drawing/2014/main" id="{FF16FBDF-4D31-4DF0-96B0-70AF44EBFB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http://classroomclipart.com/images/gallery/Clipart/Mathematics/TN_math-teacher-solving-math-problem-in-the-classroom-clipart-1695.jpg">
            <a:extLst>
              <a:ext uri="{FF2B5EF4-FFF2-40B4-BE49-F238E27FC236}">
                <a16:creationId xmlns="" xmlns:a16="http://schemas.microsoft.com/office/drawing/2014/main" id="{EB5BEBBD-38D1-4934-BAD7-07676EAD0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821" y="3587956"/>
            <a:ext cx="3528392" cy="257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bullying">
            <a:extLst>
              <a:ext uri="{FF2B5EF4-FFF2-40B4-BE49-F238E27FC236}">
                <a16:creationId xmlns="" xmlns:a16="http://schemas.microsoft.com/office/drawing/2014/main" id="{902ACDA2-C257-483B-BA65-6AF49352B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213" y="3519449"/>
            <a:ext cx="3176094" cy="317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58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Martin Luther">
            <a:extLst>
              <a:ext uri="{FF2B5EF4-FFF2-40B4-BE49-F238E27FC236}">
                <a16:creationId xmlns="" xmlns:a16="http://schemas.microsoft.com/office/drawing/2014/main" id="{3D2C91D5-09D0-4D3D-9CBD-BA592B962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4185245" cy="610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3F45A03-E7F8-4744-8A24-5A3560C38D17}"/>
              </a:ext>
            </a:extLst>
          </p:cNvPr>
          <p:cNvSpPr txBox="1"/>
          <p:nvPr/>
        </p:nvSpPr>
        <p:spPr>
          <a:xfrm>
            <a:off x="5796136" y="4725144"/>
            <a:ext cx="30963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70C0"/>
                </a:solidFill>
              </a:rPr>
              <a:t>Martin Luther</a:t>
            </a:r>
          </a:p>
        </p:txBody>
      </p:sp>
    </p:spTree>
    <p:extLst>
      <p:ext uri="{BB962C8B-B14F-4D97-AF65-F5344CB8AC3E}">
        <p14:creationId xmlns:p14="http://schemas.microsoft.com/office/powerpoint/2010/main" val="40039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bible on  grumbling">
            <a:extLst>
              <a:ext uri="{FF2B5EF4-FFF2-40B4-BE49-F238E27FC236}">
                <a16:creationId xmlns="" xmlns:a16="http://schemas.microsoft.com/office/drawing/2014/main" id="{1447C81A-4249-4FCA-ADC9-7ADE0F120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574563" cy="535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70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complaining">
            <a:extLst>
              <a:ext uri="{FF2B5EF4-FFF2-40B4-BE49-F238E27FC236}">
                <a16:creationId xmlns="" xmlns:a16="http://schemas.microsoft.com/office/drawing/2014/main" id="{CAAA1F28-A4F0-466B-B3B5-55F5A2FE2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96944" cy="643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2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be the change you want to see in the world">
            <a:extLst>
              <a:ext uri="{FF2B5EF4-FFF2-40B4-BE49-F238E27FC236}">
                <a16:creationId xmlns="" xmlns:a16="http://schemas.microsoft.com/office/drawing/2014/main" id="{F3E621E8-1F44-4149-8A14-CF723CA8A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8998943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829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</Words>
  <Application>Microsoft Office PowerPoint</Application>
  <PresentationFormat>On-screen Show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9</cp:revision>
  <dcterms:created xsi:type="dcterms:W3CDTF">2016-02-24T09:18:12Z</dcterms:created>
  <dcterms:modified xsi:type="dcterms:W3CDTF">2017-07-19T22:02:40Z</dcterms:modified>
</cp:coreProperties>
</file>