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27DA-AAB6-6A9A-46C1-F77E13942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EB0B4-7030-7DD5-63E0-4D0888903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F732C-7B83-FD10-B1D0-5BD1E9C53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A2A1C-4A6A-7539-4E17-DDF03EAD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018B3-02E5-9ECB-2E4C-343FF36AB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23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CF150-4C92-0252-B45F-D5CDBBF4D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A1FED-C0B3-6044-3E8C-08EB68745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FD97C-8D73-A968-9BBE-0615BBF3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3D9D1-346B-60B1-457D-1845E359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F7F0C-BF93-77B3-1586-AD66CEE8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22CA-0146-7F46-DB00-1C41409E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DBC64-44C3-2BA5-5312-46B00E32B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CEA70-9605-6371-6BA7-98BF5BF1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1331D-471B-808E-620F-97D67E560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4E3D-7DA9-7FC2-E44C-724E82613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962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1076-1AC7-8E47-95DC-A832E56F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97D3-1E30-F661-B046-E6471FF7C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8EB65-D84D-F5DE-534E-D50B59727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EBF36-9141-218D-FD80-4CF9C162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89712-C1FC-D6EB-133F-5094F0BE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E8DB3-C048-053F-BFBD-C61000BA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42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F11C-AB44-D8F1-42CB-984C80E6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2EEA8-3A1B-0AE2-296A-6FAF4B511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0A2C6-F7A0-3063-00CE-4CBF5802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9582A-8E88-2FB2-F6C8-BFE94E0C3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3F0B6-C5CF-C4CA-EE0A-73AC0052D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2D7174-B1A4-7E1B-F029-C582550F7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217E57-BD0F-4153-30F3-BF7DC81A1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1B0A90-D719-8ED8-6D0B-FC12A1BFF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83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F221-BD93-D205-1EFA-447F0025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7CBD63-44B7-BCED-C2BB-FBA1F8CE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68BD0C-D8DA-DB3C-3784-BAAC4E82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61684-F002-D58A-FDEC-04C0746B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35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7585D0-83F7-2155-9EDF-77D5251AB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B7DF96-6259-F0D0-E2CD-FE0DCB93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FD0BB-D806-CDA4-EFE9-41F0D853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40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4F0E-8CA2-A2F8-1701-90864989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B01E2-9124-7275-5A9A-C2E471635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4E9DD-1E6F-6369-27AD-C950C4B41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E26F4-07F0-4D74-505E-8B3EB17F7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967AE-DC61-3705-8630-4106FC85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7D80B-08EB-F8AB-9056-372E623D6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92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8CD0-C4D9-C30C-CF3F-12DE6920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55D19B-1696-D137-D8E9-2A3674B7A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577D3-BCD2-45F7-1E9E-2EE1F6C79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A9ADE-DC99-5A13-3026-198070F01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E7112-9D97-0726-CBE4-58596D3DC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82587-2867-5CEB-3F4E-69424F7B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91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C9EC9-456C-68A3-5F64-A396777E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29BC7A-3BB3-60BB-AC31-7DF7FCD35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87B44-9114-CE08-B501-16E261FC6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478F2-5339-B3CB-B9B4-29D6237C5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5AA66-295F-4B87-82BA-F1344A18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83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2A147D-204F-A704-FAD2-FAEC6A645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99056-E19B-1F70-EBB9-F10338A73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E3029-88DF-1181-EC53-3D5F54B8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748CE-3515-0DFC-25E1-7D4446BF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69F50-20B2-A321-5239-235122FB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2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97958A-EBB4-97A8-297F-A418A2588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9454E-79AD-6916-DD49-16A1D933B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BA8A9-BC14-61B8-07F0-0A881A4C6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6541C-E4BC-4622-8EFC-F7E0DCE5E52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3DE1-D38E-1302-134E-973F9B940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2A808-2D58-4AAB-8233-38B7AD099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1CF54-B996-4951-97BD-9DC37958FD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09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2CF8F30-4BDA-DF51-DE00-40A0E78E04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153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B7770DB-27FF-23CF-874E-A157E89D9A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" b="2188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55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A1CF3B9-3F66-C7D4-6D4C-A2AFE9275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4" b="27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415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A4BE1FB-F40A-C5C3-2566-7701C3FAC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2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Rectangle 41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BC14C4C-714A-D3A0-28B7-2E2E5933B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18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4966AE6-6287-302C-5E63-0B96A3CECD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3" b="108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79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2023-03-14T22:48:15Z</dcterms:created>
  <dcterms:modified xsi:type="dcterms:W3CDTF">2023-03-14T23:15:58Z</dcterms:modified>
</cp:coreProperties>
</file>