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8871-3697-552F-2AF2-181B89E70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B0CB9-9C9D-3CC1-C359-B75298B5B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8B3AE-A259-402A-DB5C-033AFFD7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C36A0-0249-F47D-29FA-18E80152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E3396-9069-6FA8-8D51-8F5AC0366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27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9E46E-3F7B-B613-0106-229BD05E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83FF4-96D3-B090-0F6E-BCF76F2C3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5D59-3536-644D-3376-8C290018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2C678-A73A-43BE-E09F-805BEF86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4B7D0-1B42-E8BD-64E2-7676F249D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48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8E56-5CE0-02F5-4B85-1F23053CC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9AA7D-7C04-D7C1-2F01-4845DAAA0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56DE4-2E49-1682-BA16-7F22D030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E7E75-6517-B4AA-CCB7-7FB9C5834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F491A-FBD2-85DE-5F1C-B2DC9A91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4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946A7-0362-41A9-24D7-BEDECCE00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3196A-2FA2-B1B5-0504-26794E682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9719B-75E8-DE30-79A2-1CB18468D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4331F6-1A8F-E924-4B1E-B2B551DE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5C890-05D0-FE2D-3256-32EAEE1D5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15E61-E57A-4D06-F48E-B56FF4F9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37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9B3F-737A-6ECE-AD41-A99264935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A932D-6CAB-5FF1-1582-FA7FAF2DC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CA366-DDFC-55CE-3503-E2E3A4EEC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1208F-3E78-245A-E0FB-52316BE5E7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FCCAB6-4AA4-9AB1-DDDD-B012D957D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C08CCF-E5DA-017A-BF15-EEB4E87B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B2684-3BB4-DD02-1C86-E16B296D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7A2CC3-AF75-2BE5-5634-1D69E53B2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26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EAF-F240-6DCA-A700-2D0678EF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ECD71A-AE40-A0DC-7E75-B509E7D5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31A40B-714D-7272-7656-19D63267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7F035-E6BC-F30F-B043-C8A59A48A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858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7D055-58EB-EFE0-3CC4-DE97A2C32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7E58E-A414-A536-2D3B-B78057FFC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270DD-6BC2-ECAF-590F-6B33EB612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5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18B5A-4A4D-2089-15FE-D590C7DA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54BD1-09D0-D93A-D3C3-516581945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27B02-57D4-D467-CDAE-61743CEC2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C85A69-F70D-AB8F-25AA-F2DB9E07B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D9E5E-7A61-B2A4-4AAB-5A9D8E05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D4DA5-1412-2A3E-8FC2-9D035C6D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64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A28C-DCA7-FF0D-172C-61252AC45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C2198-D6EF-9BC6-06A5-2F77909AA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DBD7A-D499-7D6E-767D-061AD9F96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60DFA-17BE-6583-A737-8BFC99CE8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1A350-4DC1-2081-FB30-2CB98D5B4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D5166C-858C-4A88-753F-33385A556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07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49C5-5355-BEE9-7473-4D6486BE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3F02A-D682-456B-227F-90492D453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57A03-DA17-737A-5A82-078F98B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D422A-18B1-D77B-7F3B-796A0BABA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5BECD-7761-6B4B-A153-9A15E879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19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119528-243E-E6FA-DE63-455C8FC89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24BC4-616B-02CF-6E51-559FCE39D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8E42A-64E1-FF0A-4442-FF879FF4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AE845-D1E6-E1C8-875B-FCB42712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0CA6-FDF8-8E29-F314-A8BA0225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39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939666-F8FD-2C2A-9992-9D1DC7D9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F1AED-71C4-6D27-668F-7A1EADE77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EBC7C-2EC5-11F5-B44E-A80E52593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41A08-30E9-457D-A2A0-F2FC087FE6FA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EE40-2DB1-30FF-CDDC-60052A4FB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2E373-CF1B-B5CF-BA2C-D49EA9462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9933-C07B-4FE3-9F47-0A94157FF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83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FB0365A-56BF-5519-4A32-13914461C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r="1" b="2217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177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A close up of a flower&#10;&#10;Description automatically generated with low confidence">
            <a:extLst>
              <a:ext uri="{FF2B5EF4-FFF2-40B4-BE49-F238E27FC236}">
                <a16:creationId xmlns:a16="http://schemas.microsoft.com/office/drawing/2014/main" id="{5AA65FD9-CDF1-D479-2286-F485A74D7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r="1" b="14834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07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Common Ragwort | NatureSpot">
            <a:extLst>
              <a:ext uri="{FF2B5EF4-FFF2-40B4-BE49-F238E27FC236}">
                <a16:creationId xmlns:a16="http://schemas.microsoft.com/office/drawing/2014/main" id="{B2134301-17D0-CAA6-3A77-FA0FE0CA01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2" r="1" b="14228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5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Your mind is a garden. Your thoughts are the seeds (Daily Thought with  Menaing)">
            <a:extLst>
              <a:ext uri="{FF2B5EF4-FFF2-40B4-BE49-F238E27FC236}">
                <a16:creationId xmlns:a16="http://schemas.microsoft.com/office/drawing/2014/main" id="{00CE2C7E-6F5E-C07F-B2D5-B60464603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 b="1605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171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2023-02-28T23:11:20Z</dcterms:created>
  <dcterms:modified xsi:type="dcterms:W3CDTF">2023-02-28T23:29:31Z</dcterms:modified>
</cp:coreProperties>
</file>