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5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7" r:id="rId13"/>
    <p:sldId id="296" r:id="rId14"/>
    <p:sldId id="29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99FF"/>
    <a:srgbClr val="006600"/>
    <a:srgbClr val="990033"/>
    <a:srgbClr val="800000"/>
    <a:srgbClr val="660066"/>
    <a:srgbClr val="FF00FF"/>
    <a:srgbClr val="FF0066"/>
    <a:srgbClr val="00CC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660"/>
  </p:normalViewPr>
  <p:slideViewPr>
    <p:cSldViewPr>
      <p:cViewPr varScale="1">
        <p:scale>
          <a:sx n="55" d="100"/>
          <a:sy n="55" d="100"/>
        </p:scale>
        <p:origin x="84" y="12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28/02/2023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8741" y="1268760"/>
            <a:ext cx="74888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Go </a:t>
            </a:r>
          </a:p>
          <a:p>
            <a:pPr algn="ctr"/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MAD!</a:t>
            </a:r>
          </a:p>
          <a:p>
            <a:pPr algn="ctr"/>
            <a:endParaRPr lang="en-GB" sz="6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What does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MAD</a:t>
            </a:r>
            <a:r>
              <a:rPr lang="en-GB" sz="6600" b="1" dirty="0">
                <a:latin typeface="Comic Sans MS" panose="030F0702030302020204" pitchFamily="66" charset="0"/>
              </a:rPr>
              <a:t> mean?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2541955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836712"/>
            <a:ext cx="74888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MAD </a:t>
            </a:r>
            <a:r>
              <a:rPr lang="en-GB" sz="6600" b="1" dirty="0">
                <a:latin typeface="Comic Sans MS" panose="030F0702030302020204" pitchFamily="66" charset="0"/>
              </a:rPr>
              <a:t>is an acronym for…</a:t>
            </a:r>
          </a:p>
          <a:p>
            <a:pPr algn="ctr"/>
            <a:endParaRPr lang="en-GB" sz="6600" b="1" dirty="0">
              <a:latin typeface="Comic Sans MS" panose="030F0702030302020204" pitchFamily="66" charset="0"/>
            </a:endParaRPr>
          </a:p>
          <a:p>
            <a:pPr algn="ctr"/>
            <a:endParaRPr lang="en-GB" sz="66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509120"/>
            <a:ext cx="2209800" cy="2066925"/>
          </a:xfrm>
          <a:prstGeom prst="rect">
            <a:avLst/>
          </a:prstGeom>
        </p:spPr>
      </p:pic>
      <p:pic>
        <p:nvPicPr>
          <p:cNvPr id="1030" name="Picture 6" descr="7,427 Rsvp Illustrations &amp; Clip Art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40615"/>
            <a:ext cx="2160240" cy="208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7525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754228"/>
            <a:ext cx="74888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Go MAD and… </a:t>
            </a:r>
          </a:p>
          <a:p>
            <a:pPr algn="just"/>
            <a:r>
              <a:rPr lang="en-GB" sz="88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</a:t>
            </a:r>
            <a:r>
              <a:rPr lang="en-GB" sz="8800" b="1" dirty="0">
                <a:latin typeface="Comic Sans MS" panose="030F0702030302020204" pitchFamily="66" charset="0"/>
              </a:rPr>
              <a:t>ake</a:t>
            </a:r>
            <a:endParaRPr lang="en-GB" sz="88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n-GB" sz="8800" b="1" dirty="0">
                <a:solidFill>
                  <a:srgbClr val="CC0099"/>
                </a:solidFill>
                <a:latin typeface="Comic Sans MS" panose="030F0702030302020204" pitchFamily="66" charset="0"/>
              </a:rPr>
              <a:t>A</a:t>
            </a:r>
          </a:p>
          <a:p>
            <a:pPr algn="just"/>
            <a:r>
              <a:rPr lang="en-GB" sz="8800" b="1" dirty="0">
                <a:solidFill>
                  <a:srgbClr val="CC0099"/>
                </a:solidFill>
                <a:latin typeface="Comic Sans MS" panose="030F0702030302020204" pitchFamily="66" charset="0"/>
              </a:rPr>
              <a:t>D</a:t>
            </a:r>
            <a:r>
              <a:rPr lang="en-GB" sz="8800" b="1" dirty="0">
                <a:latin typeface="Comic Sans MS" panose="030F0702030302020204" pitchFamily="66" charset="0"/>
              </a:rPr>
              <a:t>ifference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126829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0"/>
            <a:ext cx="7488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66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Why should you make a difference?</a:t>
            </a:r>
          </a:p>
        </p:txBody>
      </p:sp>
      <p:pic>
        <p:nvPicPr>
          <p:cNvPr id="2054" name="Picture 6" descr="Make Difference Stock Illustrations – 1,570 Make Difference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 bwMode="auto">
          <a:xfrm>
            <a:off x="6471964" y="4293096"/>
            <a:ext cx="2446951" cy="236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808577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1" y="-315416"/>
            <a:ext cx="7488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66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How can we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</a:t>
            </a:r>
            <a:r>
              <a:rPr lang="en-GB" sz="6600" b="1" dirty="0">
                <a:latin typeface="Comic Sans MS" panose="030F0702030302020204" pitchFamily="66" charset="0"/>
              </a:rPr>
              <a:t>ake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a</a:t>
            </a:r>
            <a:r>
              <a:rPr lang="en-GB" sz="6600" b="1" dirty="0">
                <a:latin typeface="Comic Sans MS" panose="030F0702030302020204" pitchFamily="66" charset="0"/>
              </a:rPr>
              <a:t>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d</a:t>
            </a:r>
            <a:r>
              <a:rPr lang="en-GB" sz="6600" b="1" dirty="0">
                <a:latin typeface="Comic Sans MS" panose="030F0702030302020204" pitchFamily="66" charset="0"/>
              </a:rPr>
              <a:t>ifference at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school</a:t>
            </a:r>
            <a:r>
              <a:rPr lang="en-GB" sz="6600" b="1" dirty="0">
                <a:latin typeface="Comic Sans MS" panose="030F0702030302020204" pitchFamily="66" charset="0"/>
              </a:rPr>
              <a:t>?</a:t>
            </a:r>
          </a:p>
        </p:txBody>
      </p:sp>
      <p:pic>
        <p:nvPicPr>
          <p:cNvPr id="2054" name="Picture 6" descr="Make Difference Stock Illustrations – 1,570 Make Difference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 bwMode="auto">
          <a:xfrm>
            <a:off x="7092280" y="4891820"/>
            <a:ext cx="1826635" cy="176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What does WALT mean? - Twink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45675"/>
            <a:ext cx="3501801" cy="300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22343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722313"/>
            <a:ext cx="7488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How can we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</a:t>
            </a:r>
            <a:r>
              <a:rPr lang="en-GB" sz="6600" b="1" dirty="0">
                <a:latin typeface="Comic Sans MS" panose="030F0702030302020204" pitchFamily="66" charset="0"/>
              </a:rPr>
              <a:t>ake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a d</a:t>
            </a:r>
            <a:r>
              <a:rPr lang="en-GB" sz="6600" b="1" dirty="0">
                <a:latin typeface="Comic Sans MS" panose="030F0702030302020204" pitchFamily="66" charset="0"/>
              </a:rPr>
              <a:t>ifference at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home</a:t>
            </a:r>
            <a:r>
              <a:rPr lang="en-GB" sz="6600" b="1" dirty="0">
                <a:latin typeface="Comic Sans MS" panose="030F0702030302020204" pitchFamily="66" charset="0"/>
              </a:rPr>
              <a:t>?</a:t>
            </a:r>
          </a:p>
          <a:p>
            <a:pPr algn="ctr"/>
            <a:endParaRPr lang="en-GB" sz="66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4" name="Picture 6" descr="Make Difference Stock Illustrations – 1,570 Make Difference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 bwMode="auto">
          <a:xfrm>
            <a:off x="7143408" y="4941168"/>
            <a:ext cx="1775507" cy="171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182 Messy Room With Toys Illustrations &amp; Clip Art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663" y="3906045"/>
            <a:ext cx="4050552" cy="286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51952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689305"/>
            <a:ext cx="74888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How can we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</a:t>
            </a:r>
            <a:r>
              <a:rPr lang="en-GB" sz="6600" b="1" dirty="0">
                <a:latin typeface="Comic Sans MS" panose="030F0702030302020204" pitchFamily="66" charset="0"/>
              </a:rPr>
              <a:t>ake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a d</a:t>
            </a:r>
            <a:r>
              <a:rPr lang="en-GB" sz="6600" b="1" dirty="0">
                <a:latin typeface="Comic Sans MS" panose="030F0702030302020204" pitchFamily="66" charset="0"/>
              </a:rPr>
              <a:t>ifference in the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local community</a:t>
            </a:r>
            <a:r>
              <a:rPr lang="en-GB" sz="6600" b="1" dirty="0">
                <a:latin typeface="Comic Sans MS" panose="030F0702030302020204" pitchFamily="66" charset="0"/>
              </a:rPr>
              <a:t>?</a:t>
            </a:r>
          </a:p>
          <a:p>
            <a:pPr algn="ctr"/>
            <a:endParaRPr lang="en-GB" sz="66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4" name="Picture 6" descr="Make Difference Stock Illustrations – 1,570 Make Difference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 bwMode="auto">
          <a:xfrm>
            <a:off x="7236296" y="5013176"/>
            <a:ext cx="1754627" cy="16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ity Vector Illustration Stock Vector (Royalty Free) 84514405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0"/>
          <a:stretch/>
        </p:blipFill>
        <p:spPr bwMode="auto">
          <a:xfrm>
            <a:off x="3254467" y="4725144"/>
            <a:ext cx="2779082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346845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052736"/>
            <a:ext cx="7488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How can we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</a:t>
            </a:r>
            <a:r>
              <a:rPr lang="en-GB" sz="6600" b="1" dirty="0">
                <a:latin typeface="Comic Sans MS" panose="030F0702030302020204" pitchFamily="66" charset="0"/>
              </a:rPr>
              <a:t>ake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a d</a:t>
            </a:r>
            <a:r>
              <a:rPr lang="en-GB" sz="6600" b="1" dirty="0">
                <a:latin typeface="Comic Sans MS" panose="030F0702030302020204" pitchFamily="66" charset="0"/>
              </a:rPr>
              <a:t>ifference in the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wider world</a:t>
            </a:r>
            <a:r>
              <a:rPr lang="en-GB" sz="6600" b="1" dirty="0">
                <a:latin typeface="Comic Sans MS" panose="030F0702030302020204" pitchFamily="66" charset="0"/>
              </a:rPr>
              <a:t>?</a:t>
            </a:r>
          </a:p>
          <a:p>
            <a:pPr algn="ctr"/>
            <a:endParaRPr lang="en-GB" sz="66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4" name="Picture 6" descr="Make Difference Stock Illustrations – 1,570 Make Difference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 bwMode="auto">
          <a:xfrm>
            <a:off x="7452321" y="5284227"/>
            <a:ext cx="1561390" cy="150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ppy Smiling Multicultural Kids Around The World Stock Illustration -  Download Image Now - Child, Globe - Navigational Equipment, World Map - 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189873"/>
            <a:ext cx="2670544" cy="25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35319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24744"/>
            <a:ext cx="74888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latin typeface="Comic Sans MS" panose="030F0702030302020204" pitchFamily="66" charset="0"/>
              </a:rPr>
              <a:t>Is it easier to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m</a:t>
            </a:r>
            <a:r>
              <a:rPr lang="en-GB" sz="6600" b="1" dirty="0">
                <a:latin typeface="Comic Sans MS" panose="030F0702030302020204" pitchFamily="66" charset="0"/>
              </a:rPr>
              <a:t>ake </a:t>
            </a:r>
            <a:r>
              <a:rPr lang="en-GB" sz="6600" b="1" dirty="0">
                <a:solidFill>
                  <a:srgbClr val="CC0099"/>
                </a:solidFill>
                <a:latin typeface="Comic Sans MS" panose="030F0702030302020204" pitchFamily="66" charset="0"/>
              </a:rPr>
              <a:t>a d</a:t>
            </a:r>
            <a:r>
              <a:rPr lang="en-GB" sz="6600" b="1" dirty="0">
                <a:latin typeface="Comic Sans MS" panose="030F0702030302020204" pitchFamily="66" charset="0"/>
              </a:rPr>
              <a:t>ifference by yourself?</a:t>
            </a:r>
          </a:p>
          <a:p>
            <a:pPr algn="ctr"/>
            <a:endParaRPr lang="en-GB" sz="66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  <p:pic>
        <p:nvPicPr>
          <p:cNvPr id="1026" name="Picture 2" descr="Premium Vector | Thumbs up and thumbs down. like or dislike. vector  illustration line icon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 t="19756" r="7828" b="20976"/>
          <a:stretch/>
        </p:blipFill>
        <p:spPr bwMode="auto">
          <a:xfrm>
            <a:off x="6228184" y="5449718"/>
            <a:ext cx="273630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31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556792"/>
            <a:ext cx="7026384" cy="40050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</p:spTree>
    <p:extLst>
      <p:ext uri="{BB962C8B-B14F-4D97-AF65-F5344CB8AC3E}">
        <p14:creationId xmlns:p14="http://schemas.microsoft.com/office/powerpoint/2010/main" val="207142430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78" y="3429000"/>
            <a:ext cx="5904656" cy="33656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48264" y="260648"/>
            <a:ext cx="1944216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Go MAD!</a:t>
            </a:r>
          </a:p>
        </p:txBody>
      </p:sp>
      <p:pic>
        <p:nvPicPr>
          <p:cNvPr id="2050" name="Picture 2" descr="Bible Unit 10 Review | Baamboozle - Baamboozle | The Most Fun Classroom  Games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32" y="491480"/>
            <a:ext cx="5093948" cy="279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56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8BC50A-434B-44AD-AB5B-15941D7105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DD8BD3-BDDB-4ADA-B0DD-2095782E645E}">
  <ds:schemaRefs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  <ds:schemaRef ds:uri="1be41fc0-aa03-44b0-9f57-ad44166b7528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D697BDB-B328-4600-9002-410F4615BD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112</Words>
  <Application>Microsoft Office PowerPoint</Application>
  <PresentationFormat>On-screen Show (4:3)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Rebecca Parkinson</cp:lastModifiedBy>
  <cp:revision>96</cp:revision>
  <dcterms:created xsi:type="dcterms:W3CDTF">2014-10-27T19:57:18Z</dcterms:created>
  <dcterms:modified xsi:type="dcterms:W3CDTF">2023-02-28T21:41:53Z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