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1" autoAdjust="0"/>
    <p:restoredTop sz="94660"/>
  </p:normalViewPr>
  <p:slideViewPr>
    <p:cSldViewPr snapToGrid="0">
      <p:cViewPr varScale="1">
        <p:scale>
          <a:sx n="58" d="100"/>
          <a:sy n="58" d="100"/>
        </p:scale>
        <p:origin x="96" y="13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Parkinson" userId="2b4f9e57-f52e-4b04-be69-f40ea57a7c6c" providerId="ADAL" clId="{E4DD3369-B6B3-460F-A53E-724D0F546B65}"/>
    <pc:docChg chg="undo custSel modSld">
      <pc:chgData name="Rebecca Parkinson" userId="2b4f9e57-f52e-4b04-be69-f40ea57a7c6c" providerId="ADAL" clId="{E4DD3369-B6B3-460F-A53E-724D0F546B65}" dt="2023-02-28T16:44:57.848" v="15" actId="313"/>
      <pc:docMkLst>
        <pc:docMk/>
      </pc:docMkLst>
      <pc:sldChg chg="modSp mod">
        <pc:chgData name="Rebecca Parkinson" userId="2b4f9e57-f52e-4b04-be69-f40ea57a7c6c" providerId="ADAL" clId="{E4DD3369-B6B3-460F-A53E-724D0F546B65}" dt="2023-02-28T16:44:31.398" v="8" actId="313"/>
        <pc:sldMkLst>
          <pc:docMk/>
          <pc:sldMk cId="2087925615" sldId="264"/>
        </pc:sldMkLst>
        <pc:spChg chg="mod">
          <ac:chgData name="Rebecca Parkinson" userId="2b4f9e57-f52e-4b04-be69-f40ea57a7c6c" providerId="ADAL" clId="{E4DD3369-B6B3-460F-A53E-724D0F546B65}" dt="2023-02-28T16:44:31.398" v="8" actId="313"/>
          <ac:spMkLst>
            <pc:docMk/>
            <pc:sldMk cId="2087925615" sldId="264"/>
            <ac:spMk id="3" creationId="{4CCF470B-84B2-D4FF-5410-F1BA6E972480}"/>
          </ac:spMkLst>
        </pc:spChg>
      </pc:sldChg>
      <pc:sldChg chg="modSp mod">
        <pc:chgData name="Rebecca Parkinson" userId="2b4f9e57-f52e-4b04-be69-f40ea57a7c6c" providerId="ADAL" clId="{E4DD3369-B6B3-460F-A53E-724D0F546B65}" dt="2023-02-28T16:44:57.848" v="15" actId="313"/>
        <pc:sldMkLst>
          <pc:docMk/>
          <pc:sldMk cId="2868439428" sldId="265"/>
        </pc:sldMkLst>
        <pc:spChg chg="mod">
          <ac:chgData name="Rebecca Parkinson" userId="2b4f9e57-f52e-4b04-be69-f40ea57a7c6c" providerId="ADAL" clId="{E4DD3369-B6B3-460F-A53E-724D0F546B65}" dt="2023-02-28T16:44:57.848" v="15" actId="313"/>
          <ac:spMkLst>
            <pc:docMk/>
            <pc:sldMk cId="2868439428" sldId="265"/>
            <ac:spMk id="3" creationId="{08E9014D-664B-84DD-0FE4-58E98704BBB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t>28/02/2023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F22CD-566B-4A17-B401-8138B33455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16600" b="1" dirty="0">
                <a:solidFill>
                  <a:srgbClr val="FF0000"/>
                </a:solidFill>
              </a:rPr>
              <a:t>Welcome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71D5AC6-9094-4B9B-A050-98B7FAEB50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07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 descr="A picture containing watch&#10;&#10;Description automatically generated">
            <a:extLst>
              <a:ext uri="{FF2B5EF4-FFF2-40B4-BE49-F238E27FC236}">
                <a16:creationId xmlns:a16="http://schemas.microsoft.com/office/drawing/2014/main" id="{8F354039-2FA7-F499-EB23-C52548845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68" y="917706"/>
            <a:ext cx="3209544" cy="471991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Website&#10;&#10;Description automatically generated with medium confidence">
            <a:extLst>
              <a:ext uri="{FF2B5EF4-FFF2-40B4-BE49-F238E27FC236}">
                <a16:creationId xmlns:a16="http://schemas.microsoft.com/office/drawing/2014/main" id="{B09BBFA6-6B8B-DD16-24EC-A82B47040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228" y="2526316"/>
            <a:ext cx="3209544" cy="1805368"/>
          </a:xfrm>
          <a:prstGeom prst="rect">
            <a:avLst/>
          </a:prstGeom>
        </p:spPr>
      </p:pic>
      <p:pic>
        <p:nvPicPr>
          <p:cNvPr id="7" name="Picture 6" descr="A picture containing text, pea, vegetable&#10;&#10;Description automatically generated">
            <a:extLst>
              <a:ext uri="{FF2B5EF4-FFF2-40B4-BE49-F238E27FC236}">
                <a16:creationId xmlns:a16="http://schemas.microsoft.com/office/drawing/2014/main" id="{FB253323-67B9-DAAA-2721-0ED3EF118B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87" y="1672892"/>
            <a:ext cx="3209544" cy="320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36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470B-84B2-D4FF-5410-F1BA6E972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GB" sz="22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Philippians 4:8:</a:t>
            </a:r>
            <a:endParaRPr lang="en-GB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None/>
            </a:pPr>
            <a:r>
              <a:rPr lang="en-GB" sz="22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GB" sz="22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Finally, brothers and sisters, whatever is true, whatever is noble, whatever is right, whatever is pure, whatever is lovely, whatever is admirable--if anything is excellent or praiseworthy--think about such things.’</a:t>
            </a:r>
            <a:endParaRPr lang="en-GB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200" dirty="0"/>
          </a:p>
        </p:txBody>
      </p:sp>
      <p:pic>
        <p:nvPicPr>
          <p:cNvPr id="5" name="Picture 4" descr="A person's hands holding a book&#10;&#10;Description automatically generated with low confidence">
            <a:extLst>
              <a:ext uri="{FF2B5EF4-FFF2-40B4-BE49-F238E27FC236}">
                <a16:creationId xmlns:a16="http://schemas.microsoft.com/office/drawing/2014/main" id="{5814B5FC-4331-F25D-05E6-7A0602C95A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6" r="2984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87925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9014D-664B-84DD-0FE4-58E98704B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dirty="0"/>
              <a:t>Hebrews 12:12</a:t>
            </a:r>
          </a:p>
          <a:p>
            <a:endParaRPr lang="en-GB" sz="2200" dirty="0"/>
          </a:p>
          <a:p>
            <a:pPr marL="0" indent="0">
              <a:buNone/>
            </a:pPr>
            <a:r>
              <a:rPr lang="en-GB" sz="2200">
                <a:latin typeface="Tahoma" panose="020B0604030504040204" pitchFamily="34" charset="0"/>
                <a:ea typeface="Times New Roman" panose="02020603050405020304" pitchFamily="18" charset="0"/>
              </a:rPr>
              <a:t>‘</a:t>
            </a:r>
            <a:r>
              <a:rPr lang="en-GB" sz="220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Let us keep our eyes fixed on Jesus.’</a:t>
            </a:r>
            <a:endParaRPr lang="en-GB" sz="2200"/>
          </a:p>
        </p:txBody>
      </p:sp>
      <p:pic>
        <p:nvPicPr>
          <p:cNvPr id="5" name="Picture 4" descr="A person's hands holding a book&#10;&#10;Description automatically generated with low confidence">
            <a:extLst>
              <a:ext uri="{FF2B5EF4-FFF2-40B4-BE49-F238E27FC236}">
                <a16:creationId xmlns:a16="http://schemas.microsoft.com/office/drawing/2014/main" id="{A0081A9A-617B-65A8-E811-62F7419BB4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6" r="2984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68439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4862</TotalTime>
  <Words>59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Tahoma</vt:lpstr>
      <vt:lpstr>Office Theme</vt:lpstr>
      <vt:lpstr>Welcome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3</cp:revision>
  <dcterms:created xsi:type="dcterms:W3CDTF">2020-07-09T13:12:05Z</dcterms:created>
  <dcterms:modified xsi:type="dcterms:W3CDTF">2023-02-28T16:45:03Z</dcterms:modified>
</cp:coreProperties>
</file>