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2" r:id="rId3"/>
    <p:sldId id="261" r:id="rId4"/>
    <p:sldId id="263" r:id="rId5"/>
    <p:sldId id="264" r:id="rId6"/>
    <p:sldId id="265" r:id="rId7"/>
    <p:sldId id="266" r:id="rId8"/>
    <p:sldId id="268" r:id="rId9"/>
    <p:sldId id="267" r:id="rId10"/>
    <p:sldId id="269" r:id="rId11"/>
    <p:sldId id="27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7816DC-5330-4CAB-8EA4-C9E0A41D4F9E}" v="25" dt="2023-01-26T10:21:27.4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ealthcare worker looking at tablet">
            <a:extLst>
              <a:ext uri="{FF2B5EF4-FFF2-40B4-BE49-F238E27FC236}">
                <a16:creationId xmlns:a16="http://schemas.microsoft.com/office/drawing/2014/main" id="{48D8A3AD-EC51-0027-6F2B-48EF2415A0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9434" y="-499730"/>
            <a:ext cx="14031433" cy="879312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6B76F-5F10-59B8-0FD8-F1F83FCBC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0045" y="1721164"/>
            <a:ext cx="5739809" cy="14579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9600" dirty="0">
                <a:solidFill>
                  <a:srgbClr val="002060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1184759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text, person, person, white&#10;&#10;Description automatically generated">
            <a:extLst>
              <a:ext uri="{FF2B5EF4-FFF2-40B4-BE49-F238E27FC236}">
                <a16:creationId xmlns:a16="http://schemas.microsoft.com/office/drawing/2014/main" id="{69569705-D6EF-D4AB-DCE7-B866007F2E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76" y="456986"/>
            <a:ext cx="4205097" cy="5943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302A14-A3A1-95AC-A83D-FF8F4DD3D5A8}"/>
              </a:ext>
            </a:extLst>
          </p:cNvPr>
          <p:cNvSpPr txBox="1"/>
          <p:nvPr/>
        </p:nvSpPr>
        <p:spPr>
          <a:xfrm>
            <a:off x="5677785" y="464245"/>
            <a:ext cx="626078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>
                <a:solidFill>
                  <a:schemeClr val="bg1"/>
                </a:solidFill>
              </a:rPr>
              <a:t>Florence Nightingale </a:t>
            </a:r>
            <a:r>
              <a:rPr lang="en-GB" sz="4000">
                <a:solidFill>
                  <a:schemeClr val="bg1"/>
                </a:solidFill>
              </a:rPr>
              <a:t>(1820-1910)</a:t>
            </a:r>
          </a:p>
          <a:p>
            <a:r>
              <a:rPr lang="en-GB" sz="4000">
                <a:solidFill>
                  <a:schemeClr val="bg1"/>
                </a:solidFill>
              </a:rPr>
              <a:t>“The Lady with the Lamp”</a:t>
            </a:r>
            <a:endParaRPr lang="en-GB" sz="4000" dirty="0">
              <a:solidFill>
                <a:schemeClr val="bg1"/>
              </a:solidFill>
            </a:endParaRPr>
          </a:p>
        </p:txBody>
      </p:sp>
      <p:pic>
        <p:nvPicPr>
          <p:cNvPr id="8" name="Picture 7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28DFE5AA-8BC8-8789-F67B-0E75406326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613" y="2464793"/>
            <a:ext cx="3332378" cy="416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204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1F603A4E-006A-CB0B-A919-5F664F1518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72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501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778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picture containing diagram&#10;&#10;Description automatically generated">
            <a:extLst>
              <a:ext uri="{FF2B5EF4-FFF2-40B4-BE49-F238E27FC236}">
                <a16:creationId xmlns:a16="http://schemas.microsoft.com/office/drawing/2014/main" id="{F531F79F-E0DA-FE4A-BCAF-2B118FCB4D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2423"/>
            <a:ext cx="12192000" cy="708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762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6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3E968B-025A-F0EA-526F-088978A7E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n-GB" sz="7200" b="1" dirty="0">
                <a:solidFill>
                  <a:srgbClr val="002060"/>
                </a:solidFill>
              </a:rPr>
              <a:t>Care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56C651F0-D19E-47CF-3F4B-1314043EE3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8" r="4193" b="-3"/>
          <a:stretch/>
        </p:blipFill>
        <p:spPr>
          <a:xfrm>
            <a:off x="703182" y="1650007"/>
            <a:ext cx="4777381" cy="338824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CC0BD-5F8F-3D17-260B-A48785B13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2"/>
            <a:ext cx="5458838" cy="3941691"/>
          </a:xfrm>
        </p:spPr>
        <p:txBody>
          <a:bodyPr>
            <a:normAutofit/>
          </a:bodyPr>
          <a:lstStyle/>
          <a:p>
            <a:pPr algn="just"/>
            <a:r>
              <a:rPr lang="en-GB" sz="4400" dirty="0"/>
              <a:t>Nurses demonstrate that they care for their patients.  They want to help their patients’ health and wellbeing</a:t>
            </a:r>
            <a:r>
              <a:rPr lang="en-GB" sz="3600" dirty="0"/>
              <a:t>.  </a:t>
            </a:r>
          </a:p>
          <a:p>
            <a:pPr algn="just"/>
            <a:endParaRPr lang="en-GB" sz="3600" dirty="0"/>
          </a:p>
          <a:p>
            <a:pPr algn="just"/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680417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65F4F4-CF03-9079-C84E-4CB89A624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7200" b="1" dirty="0">
                <a:solidFill>
                  <a:srgbClr val="002060"/>
                </a:solidFill>
              </a:rPr>
              <a:t>Compassion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9B7CD6DB-72B0-678B-3176-6A89402D69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8" r="4193" b="-3"/>
          <a:stretch/>
        </p:blipFill>
        <p:spPr>
          <a:xfrm>
            <a:off x="703182" y="1650007"/>
            <a:ext cx="4777381" cy="338824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101981-6CBF-340A-C639-49A238681515}"/>
              </a:ext>
            </a:extLst>
          </p:cNvPr>
          <p:cNvSpPr txBox="1"/>
          <p:nvPr/>
        </p:nvSpPr>
        <p:spPr>
          <a:xfrm>
            <a:off x="5894962" y="1984443"/>
            <a:ext cx="5458838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/>
              <a:t>Nurses show kindness, empathy, respect and dignity for their patients.  They conduct their duties with a compassion for the people in their care.  </a:t>
            </a:r>
          </a:p>
        </p:txBody>
      </p:sp>
    </p:spTree>
    <p:extLst>
      <p:ext uri="{BB962C8B-B14F-4D97-AF65-F5344CB8AC3E}">
        <p14:creationId xmlns:p14="http://schemas.microsoft.com/office/powerpoint/2010/main" val="768423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79B427-FD2E-713D-DDBD-36D86C43E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7200" b="1" dirty="0">
                <a:solidFill>
                  <a:srgbClr val="002060"/>
                </a:solidFill>
              </a:rPr>
              <a:t>Courage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BAFEB7CE-8151-6296-4404-77CBF2D671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8" r="4193" b="-3"/>
          <a:stretch/>
        </p:blipFill>
        <p:spPr>
          <a:xfrm>
            <a:off x="703182" y="1650007"/>
            <a:ext cx="4777381" cy="338824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0AD518-D685-FE5B-59C8-8953D8B08573}"/>
              </a:ext>
            </a:extLst>
          </p:cNvPr>
          <p:cNvSpPr txBox="1"/>
          <p:nvPr/>
        </p:nvSpPr>
        <p:spPr>
          <a:xfrm>
            <a:off x="5894962" y="1984443"/>
            <a:ext cx="5458838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/>
              <a:t>Nurses have the courage that enables them to do the right thing for the people they care for.  That might mean speaking up when they have concerns. </a:t>
            </a:r>
          </a:p>
        </p:txBody>
      </p:sp>
    </p:spTree>
    <p:extLst>
      <p:ext uri="{BB962C8B-B14F-4D97-AF65-F5344CB8AC3E}">
        <p14:creationId xmlns:p14="http://schemas.microsoft.com/office/powerpoint/2010/main" val="1115091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40CE12-919D-0DB4-1398-AEDECF825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 fontScale="90000"/>
          </a:bodyPr>
          <a:lstStyle/>
          <a:p>
            <a:r>
              <a:rPr lang="en-GB" sz="7200" b="1" dirty="0">
                <a:solidFill>
                  <a:srgbClr val="002060"/>
                </a:solidFill>
              </a:rPr>
              <a:t>Communication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9CD4E408-BFF7-05C3-824C-A1F3EBBB32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8" r="4193" b="-3"/>
          <a:stretch/>
        </p:blipFill>
        <p:spPr>
          <a:xfrm>
            <a:off x="703182" y="1650007"/>
            <a:ext cx="4777381" cy="338824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C69DB-979C-7063-FBA1-5DC7312EB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 lnSpcReduction="10000"/>
          </a:bodyPr>
          <a:lstStyle/>
          <a:p>
            <a:pPr algn="just"/>
            <a:r>
              <a:rPr lang="en-GB" sz="4400" dirty="0"/>
              <a:t>Nurses communicate clearly.  That includes active listening to patients, as well as giving clear information about their care.  </a:t>
            </a:r>
          </a:p>
        </p:txBody>
      </p:sp>
    </p:spTree>
    <p:extLst>
      <p:ext uri="{BB962C8B-B14F-4D97-AF65-F5344CB8AC3E}">
        <p14:creationId xmlns:p14="http://schemas.microsoft.com/office/powerpoint/2010/main" val="1731634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488615-EFA9-A217-D995-A3E5ADB41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500" b="1" dirty="0">
                <a:solidFill>
                  <a:srgbClr val="002060"/>
                </a:solidFill>
              </a:rPr>
              <a:t>Commitment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1685BB71-1F7B-629A-E3ED-58D91D7435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8" r="4193" b="-3"/>
          <a:stretch/>
        </p:blipFill>
        <p:spPr>
          <a:xfrm>
            <a:off x="703182" y="1650007"/>
            <a:ext cx="4777381" cy="338824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6672DE0-A6A9-8414-45F2-A5BEEA0F1F17}"/>
              </a:ext>
            </a:extLst>
          </p:cNvPr>
          <p:cNvSpPr txBox="1"/>
          <p:nvPr/>
        </p:nvSpPr>
        <p:spPr>
          <a:xfrm>
            <a:off x="5894962" y="1984443"/>
            <a:ext cx="5458838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/>
              <a:t>Nurses are committed to improving techniques and ways of working to ensure the best outcomes for patients.  They strive to be the best nurse they can be.  </a:t>
            </a:r>
          </a:p>
        </p:txBody>
      </p:sp>
    </p:spTree>
    <p:extLst>
      <p:ext uri="{BB962C8B-B14F-4D97-AF65-F5344CB8AC3E}">
        <p14:creationId xmlns:p14="http://schemas.microsoft.com/office/powerpoint/2010/main" val="1769514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EA9138-A857-11DE-CC8D-665A121AB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n-GB" sz="6500" b="1" dirty="0">
                <a:solidFill>
                  <a:srgbClr val="002060"/>
                </a:solidFill>
              </a:rPr>
              <a:t>Competence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45A4051D-FAF5-36B6-551E-99675CFD1B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8" r="4193" b="-3"/>
          <a:stretch/>
        </p:blipFill>
        <p:spPr>
          <a:xfrm>
            <a:off x="703182" y="1650007"/>
            <a:ext cx="4777381" cy="338824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9EEB0-E302-A75B-28F1-526B9FA1E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 lnSpcReduction="10000"/>
          </a:bodyPr>
          <a:lstStyle/>
          <a:p>
            <a:pPr algn="just"/>
            <a:r>
              <a:rPr lang="en-GB" sz="4400" dirty="0"/>
              <a:t>Nurses undertake continual training to ensure they have the  necessary ability, knowledge and skills to perform their role safely and effectively. </a:t>
            </a:r>
          </a:p>
        </p:txBody>
      </p:sp>
    </p:spTree>
    <p:extLst>
      <p:ext uri="{BB962C8B-B14F-4D97-AF65-F5344CB8AC3E}">
        <p14:creationId xmlns:p14="http://schemas.microsoft.com/office/powerpoint/2010/main" val="3165435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555EC994-389B-755C-E01F-51EB106C69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319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</TotalTime>
  <Words>168</Words>
  <Application>Microsoft Office PowerPoint</Application>
  <PresentationFormat>Widescreen</PresentationFormat>
  <Paragraphs>15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Care</vt:lpstr>
      <vt:lpstr>Compassion</vt:lpstr>
      <vt:lpstr>Courage</vt:lpstr>
      <vt:lpstr>Communication</vt:lpstr>
      <vt:lpstr>Commitment </vt:lpstr>
      <vt:lpstr>Competence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Rebecca Parkinson</cp:lastModifiedBy>
  <cp:revision>4</cp:revision>
  <dcterms:created xsi:type="dcterms:W3CDTF">2020-07-05T15:06:27Z</dcterms:created>
  <dcterms:modified xsi:type="dcterms:W3CDTF">2023-02-27T09:32:47Z</dcterms:modified>
</cp:coreProperties>
</file>