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600E-0E1D-9089-577B-1ADC2D4F7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04517-8AB0-05B6-1757-173635072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D37B8-024B-862F-AAD8-D25D1F9D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D665B-E795-7746-23C1-1D20BF89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6FF12-2C63-55B5-ED12-8F3595CD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77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B95C7-B216-B2F1-5697-624EAE5E0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42D60-459C-E6F6-8698-D594A1ED5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B885F-9A31-6488-6434-9B91B4AB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4D122-8522-DA41-0B5B-52F1B49B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4BDEB-79DA-716C-7583-52181654E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50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4E31B-4902-10E0-1623-8D1E21692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2BEED-93C3-EAEC-DF98-5944386C6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F3053-D0E8-8C97-1029-9E43759FA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38329-CB31-3391-26AA-30A5F7D65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6C108-5BC9-829B-411E-A0BAB493B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4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26C9-B070-E42D-6491-494434CDD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4DE3-20D1-9274-4A5D-4BAD23B539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68AE1-E2DF-DA4D-589D-EE5A4A95C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4B899-7CA4-4166-96CA-9E4DAC4C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DA323-13F6-BB24-4632-AC6328BF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714C4-2693-137E-E113-C65535FE6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984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884F6-394C-B7B8-4EB4-50FE44307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EE9B7-886D-6DC4-2C75-DD041534F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994D9-AF74-F18B-B82A-800382B2A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F0BC48-5FF0-D295-9ACF-1D6F2286A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37536-31BA-74B4-4D55-2D4EA3117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0A4C9F-7FF6-F7B5-3CF9-200115BE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6A57B1-27B1-F733-0F75-64F14E78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632566-1C72-2307-506D-7F644A9B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90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19354-487E-8815-7DDA-4A186F3C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15BB18-E876-82EA-6EB9-2AF3E55C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F5B9B-924D-6424-CAFF-0120C7AA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BBED9-DF18-A427-0EAF-A2BDF9B1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99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001CE5-3C50-3B9B-939E-AD5C067B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F574B-D385-BC4B-648F-CFE825E0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21FE6-E703-71C6-5590-DCD9E63D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26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05F1-FB84-6B24-3BD5-8E7FDF58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35DD4-F624-F813-3F23-BF7529113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D8A49-5C9F-E8A5-F6F5-7EF04A44D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3C651-40A9-CAFB-04B4-E40A202A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9D1ED-FF4A-CCE1-3693-CAC32C6C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2F337-68D6-9066-AB80-F570AE06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635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6B96-1C42-D459-639B-03E1E6EA1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71A65C-1D1A-6545-CFDA-0F210B80E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DD9FE-AACC-4C75-AA11-100AD7AE4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DFEB0-FB27-73D2-BD29-75FB8085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03466-7B78-FDFE-2396-E80F2B0B6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DAFFF-CEB7-AB98-3BB6-422C60220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D842-3F42-3EF1-B539-824058FEE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ADA1AD-4C1A-E059-9D9C-EF7D8057A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597F8-6FC2-FA19-7F7B-1EF16B92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28E4D-B070-AAE2-4636-AE8C25795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04BB-6DDD-1F2D-9AC7-15B4210E5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302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FB8CB7-E660-47A1-75E1-59C42735C9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F90F32-2A2D-BDD4-638C-F03A56A47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F88CA-7045-A496-D13A-E9B632A12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76C7B-E3BC-4FBC-46FB-981507661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BDBD3-D2AE-6D74-16E6-DEF09A75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85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B1404B-ECA8-4E2B-379F-01B3D4D9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C87CF-96FC-5EE0-0E72-1E7DFF489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6DAFD-EB69-8AB8-82B7-5379432AB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C70D0-FDEC-4F46-B96C-7B85A4B10DD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E19F3-3964-CAF9-177C-1238FE174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9C7EC-6500-6E54-3543-60A1D2194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F730C-01F8-4862-9885-A34A4DCAF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32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6152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6705CB52-96AF-60BF-E9E0-92628CF1B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6433" y="1414462"/>
            <a:ext cx="53721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Rectangle 6154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8BFE354-1719-A80A-B32E-19285234F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0366" y="643467"/>
            <a:ext cx="41782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04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fe cycle of cotton plant | how cotton is produced full video | how to  grow cotton - YouTube">
            <a:extLst>
              <a:ext uri="{FF2B5EF4-FFF2-40B4-BE49-F238E27FC236}">
                <a16:creationId xmlns:a16="http://schemas.microsoft.com/office/drawing/2014/main" id="{F32AEF8C-766F-FADF-F562-39540093D2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333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076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1B7AA0C-9AD8-B4AB-B6B4-EACF630B1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1" b="41835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148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1B4E4BB8-99C2-1AD5-7D31-0C050ADBCC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3" r="-1" b="-1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118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D2B34B2-1C6D-709D-9637-45F10F6AA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8249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315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5 hints for washing cotton clothes to keep them pristine | Smart Tips">
            <a:extLst>
              <a:ext uri="{FF2B5EF4-FFF2-40B4-BE49-F238E27FC236}">
                <a16:creationId xmlns:a16="http://schemas.microsoft.com/office/drawing/2014/main" id="{E1B28F89-0EF9-0977-6CE2-636002D0E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312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143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2023-02-25T19:27:53Z</dcterms:created>
  <dcterms:modified xsi:type="dcterms:W3CDTF">2023-02-25T19:55:03Z</dcterms:modified>
</cp:coreProperties>
</file>