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6" y="12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46CD4-E5F3-3DF4-EF13-01B797CCB0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B69F78-FAB6-7D82-A801-A54B6CC5F7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102246-69E6-85B0-46AC-B88C2DB88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34DE6-FE71-4A89-A79F-4ED9A575AAFF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063334-53CA-F650-4804-8EC3FFD81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C3CE56-74FC-CD4F-8AC7-10CA5A71A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C3A1A-FD06-4740-8B48-E0CD39AF20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7225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C168B-16A2-5A29-F59F-B5C53F6B4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8B150-C5E2-C471-EDC2-EBA07C0458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BE5EDE-6119-EE8B-23C3-E69375D99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34DE6-FE71-4A89-A79F-4ED9A575AAFF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AA423-386B-68AB-D726-6E727524D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0EC3A-154E-EA08-137A-603DC3007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C3A1A-FD06-4740-8B48-E0CD39AF20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2419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9FD45-FFFC-325C-9278-EF4DD5D85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07FB87-7431-CA85-3451-47B5F11F3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A3CD90-250E-CDEA-0548-088951779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34DE6-FE71-4A89-A79F-4ED9A575AAFF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6DEA0-9060-DAC2-D740-7AF9078DD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63BCC9-1F3C-256D-3231-5B76FC8A9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C3A1A-FD06-4740-8B48-E0CD39AF20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955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35DA9-C2CE-3D3B-4582-FD4F1EBBD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2C367-CEC8-B4EF-9ED4-7DDEF9B177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72E89B-120B-7CFB-92A4-F6B915E57D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079527-1946-0F2A-5D40-2874C33EF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34DE6-FE71-4A89-A79F-4ED9A575AAFF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B70F2C-3589-0EBE-E2F9-9E6D98FD8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B2FDB4-A7FD-3870-C8F4-DE85871AF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C3A1A-FD06-4740-8B48-E0CD39AF20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86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FAA43-AE60-04D1-F0BA-B702D0AB9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91F225-D8C1-9287-0BF0-A30B27C25E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A08328-D9E7-4DE4-14A3-907A3C3967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1051CE-AE5E-40A4-F285-DF40166149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335899-9EC8-DC48-78E3-1188E0A568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A84A1A-9680-585C-54CC-FFE6620C2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34DE6-FE71-4A89-A79F-4ED9A575AAFF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F3961A-710D-17C3-05BD-FDB55102F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5E676A-C98F-B317-DBE9-A43ECA31D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C3A1A-FD06-4740-8B48-E0CD39AF20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130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52E28-7552-06D0-D8FC-A64C1B574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583A01-37E1-BD11-0C2A-B6C716752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34DE6-FE71-4A89-A79F-4ED9A575AAFF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9A2339-484C-E417-2EB6-FF5ABF622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76F4EE-6618-C4EA-B1AE-82A2E50B2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C3A1A-FD06-4740-8B48-E0CD39AF20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3387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578854-4B26-3408-7187-51A01B25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34DE6-FE71-4A89-A79F-4ED9A575AAFF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816648-5E1E-DF5E-E541-782CCF069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97EC38-E386-F39B-C428-9CF0D5354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C3A1A-FD06-4740-8B48-E0CD39AF20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028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3F279-7734-DB8D-13DB-EB29843B4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F3967-2302-2F7B-4012-E847986C8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1F7D5-9820-593E-4579-8B95F14A25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79A2E5-9CF3-6425-2D65-95251B44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34DE6-FE71-4A89-A79F-4ED9A575AAFF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0A2D70-83FC-2B7F-66C8-949DF8E93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472E8D-300E-07E9-1541-C4B1AD58D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C3A1A-FD06-4740-8B48-E0CD39AF20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1655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F4695-3533-FEA7-99A8-D7512E1C2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6B7705-2EC5-D4CA-9C29-9389BEC9B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2AA563-E611-FF54-3EF5-CEC8B3ED04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2EE806-482A-8A23-85E4-B5B0BF8B6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34DE6-FE71-4A89-A79F-4ED9A575AAFF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85DFD5-113E-2D7E-DBA5-0928C6CAB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8A97DF-8AB2-7D62-31F1-CED55A6EF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C3A1A-FD06-4740-8B48-E0CD39AF20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9258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25E94-16E7-0316-69A6-A547BF75C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C03C73-A490-F982-D53C-8D2A977B3F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DB06D9-8113-BDEF-2011-3C66C5B4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34DE6-FE71-4A89-A79F-4ED9A575AAFF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7C746-AF17-B6B5-2190-5A42BDF85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EE6544-237F-6C97-CC15-29D501EC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C3A1A-FD06-4740-8B48-E0CD39AF20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821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1BF875-0195-75C8-D1F8-A13F651426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4EB077-A61E-BCCA-E8EB-CA2C61F92E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B7B962-2B23-3963-DBD9-9CD279B3B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34DE6-FE71-4A89-A79F-4ED9A575AAFF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94706-4402-FF4F-0DCB-837FE80A0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4A8973-7BED-C503-8C21-47EE0AF55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C3A1A-FD06-4740-8B48-E0CD39AF20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689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588D98-5070-10E2-4099-8D82DB184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E5159D-773D-89B6-8F09-D34486D0B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2220CF-AD3C-9345-7BED-0F9D1AF82A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434DE6-FE71-4A89-A79F-4ED9A575AAFF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9B8AF9-01F0-2DDC-9931-A14A80C459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3F45C1-075F-10A6-A228-E2D57402A2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C3A1A-FD06-4740-8B48-E0CD39AF20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248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C826CA-C544-8BFE-878C-E7F04C4852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75641" y="1301953"/>
            <a:ext cx="5334930" cy="3004145"/>
          </a:xfrm>
        </p:spPr>
        <p:txBody>
          <a:bodyPr>
            <a:normAutofit/>
          </a:bodyPr>
          <a:lstStyle/>
          <a:p>
            <a:r>
              <a:rPr lang="en-GB" b="1" dirty="0">
                <a:latin typeface="Aharoni" panose="02010803020104030203" pitchFamily="2" charset="-79"/>
                <a:cs typeface="Aharoni" panose="02010803020104030203" pitchFamily="2" charset="-79"/>
              </a:rPr>
              <a:t>Walk to School Week</a:t>
            </a:r>
          </a:p>
        </p:txBody>
      </p:sp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5" name="Freeform: Shape 1034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37" name="Freeform: Shape 1036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9" name="Freeform: Shape 1038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41" name="Freeform: Shape 1040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026" name="Picture 2" descr="Walk to School Week">
            <a:extLst>
              <a:ext uri="{FF2B5EF4-FFF2-40B4-BE49-F238E27FC236}">
                <a16:creationId xmlns:a16="http://schemas.microsoft.com/office/drawing/2014/main" id="{4A5AFDC1-149E-9102-88D8-563FCF4519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8" r="1682"/>
          <a:stretch/>
        </p:blipFill>
        <p:spPr bwMode="auto"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3" name="Freeform: Shape 1042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870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Walk to School Week 2021 - our greatest one yet! | Living Streets">
            <a:extLst>
              <a:ext uri="{FF2B5EF4-FFF2-40B4-BE49-F238E27FC236}">
                <a16:creationId xmlns:a16="http://schemas.microsoft.com/office/drawing/2014/main" id="{018F1271-A352-B793-B541-4E05181089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1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0020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alk to School | Primary schools | Living Streets">
            <a:extLst>
              <a:ext uri="{FF2B5EF4-FFF2-40B4-BE49-F238E27FC236}">
                <a16:creationId xmlns:a16="http://schemas.microsoft.com/office/drawing/2014/main" id="{764121EB-34CD-9D34-6418-7B43B3C98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0"/>
            <a:ext cx="109283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0452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05" name="Freeform: Shape 4104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1" name="Freeform: Shape 4110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13" name="Isosceles Triangle 4112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Walk to School week - Moortown Primary School, Leeds">
            <a:extLst>
              <a:ext uri="{FF2B5EF4-FFF2-40B4-BE49-F238E27FC236}">
                <a16:creationId xmlns:a16="http://schemas.microsoft.com/office/drawing/2014/main" id="{6AF3B7DB-4528-A65C-EE18-CDBD8AB90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40591" y="643467"/>
            <a:ext cx="7710817" cy="557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5" name="Isosceles Triangle 4114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511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4</Words>
  <Application>Microsoft Office PowerPoint</Application>
  <PresentationFormat>Widescreen</PresentationFormat>
  <Paragraphs>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Aharoni</vt:lpstr>
      <vt:lpstr>Arial</vt:lpstr>
      <vt:lpstr>Calibri</vt:lpstr>
      <vt:lpstr>Calibri Light</vt:lpstr>
      <vt:lpstr>Office Theme</vt:lpstr>
      <vt:lpstr>Walk to School Week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 Taylor</dc:creator>
  <cp:lastModifiedBy>Rebecca Parkinson</cp:lastModifiedBy>
  <cp:revision>6</cp:revision>
  <dcterms:created xsi:type="dcterms:W3CDTF">2023-01-22T21:45:22Z</dcterms:created>
  <dcterms:modified xsi:type="dcterms:W3CDTF">2023-02-25T19:14:30Z</dcterms:modified>
</cp:coreProperties>
</file>