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64" r:id="rId5"/>
    <p:sldId id="263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40" d="100"/>
          <a:sy n="40" d="100"/>
        </p:scale>
        <p:origin x="84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ing Charles III, the new monarch - BBC News">
            <a:extLst>
              <a:ext uri="{FF2B5EF4-FFF2-40B4-BE49-F238E27FC236}">
                <a16:creationId xmlns:a16="http://schemas.microsoft.com/office/drawing/2014/main" id="{F8495BD4-2037-D640-7FA6-8FEEA879F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4" y="106016"/>
            <a:ext cx="10131100" cy="675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ated picture showing the future Queen Elizabeth II of England and Prince Philip of Edinburgh posing with their son Prince Charles. (Photo by INTERCONTINENTALE / AFP) (Photo by -/INTERCONTINENTALE/AFP via Getty Images)">
            <a:extLst>
              <a:ext uri="{FF2B5EF4-FFF2-40B4-BE49-F238E27FC236}">
                <a16:creationId xmlns:a16="http://schemas.microsoft.com/office/drawing/2014/main" id="{309C4D54-7E62-F4CE-D1DD-7934BB14C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1481138"/>
            <a:ext cx="5857875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FDD8C07-3CDD-4946-9FFC-D77023D36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rince Charles made history at Queen's Coronation - and received a special  invite - Mirror Online">
            <a:extLst>
              <a:ext uri="{FF2B5EF4-FFF2-40B4-BE49-F238E27FC236}">
                <a16:creationId xmlns:a16="http://schemas.microsoft.com/office/drawing/2014/main" id="{028ABF40-C0DC-2DE4-308E-C0432FD95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125" y="610830"/>
            <a:ext cx="7185201" cy="538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 6">
            <a:extLst>
              <a:ext uri="{FF2B5EF4-FFF2-40B4-BE49-F238E27FC236}">
                <a16:creationId xmlns:a16="http://schemas.microsoft.com/office/drawing/2014/main" id="{D2957424-2A7F-4342-8EE6-845D4AE1C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037286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5E4ECCED-139E-4177-96C9-3A2DE4BF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681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D8C07-3CDD-4946-9FFC-D77023D36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36577B-48EA-4F22-EDE5-2201B360C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337" y="610830"/>
            <a:ext cx="6211989" cy="5388901"/>
          </a:xfrm>
          <a:prstGeom prst="rect">
            <a:avLst/>
          </a:pr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D2957424-2A7F-4342-8EE6-845D4AE1C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037286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4ECCED-139E-4177-96C9-3A2DE4BF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977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rince of Wales investiture: Charles' 50 years in the role - BBC News">
            <a:extLst>
              <a:ext uri="{FF2B5EF4-FFF2-40B4-BE49-F238E27FC236}">
                <a16:creationId xmlns:a16="http://schemas.microsoft.com/office/drawing/2014/main" id="{550B2D25-27EC-9B36-E07D-4D132531B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52"/>
          <a:stretch/>
        </p:blipFill>
        <p:spPr bwMode="auto">
          <a:xfrm>
            <a:off x="20" y="10"/>
            <a:ext cx="8296386" cy="6857990"/>
          </a:xfrm>
          <a:custGeom>
            <a:avLst/>
            <a:gdLst/>
            <a:ahLst/>
            <a:cxnLst/>
            <a:rect l="l" t="t" r="r" b="b"/>
            <a:pathLst>
              <a:path w="8296406" h="6858000">
                <a:moveTo>
                  <a:pt x="0" y="0"/>
                </a:moveTo>
                <a:lnTo>
                  <a:pt x="8296406" y="0"/>
                </a:lnTo>
                <a:lnTo>
                  <a:pt x="8160775" y="264816"/>
                </a:lnTo>
                <a:cubicBezTo>
                  <a:pt x="7699543" y="1222029"/>
                  <a:pt x="7441068" y="2295330"/>
                  <a:pt x="7441068" y="3429000"/>
                </a:cubicBezTo>
                <a:cubicBezTo>
                  <a:pt x="7441068" y="4562671"/>
                  <a:pt x="7699543" y="5635971"/>
                  <a:pt x="8160775" y="6593184"/>
                </a:cubicBezTo>
                <a:lnTo>
                  <a:pt x="829640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he Crown season 3: Prince Charles's Investiture as the Prince of Wales  1969 | Tatler">
            <a:extLst>
              <a:ext uri="{FF2B5EF4-FFF2-40B4-BE49-F238E27FC236}">
                <a16:creationId xmlns:a16="http://schemas.microsoft.com/office/drawing/2014/main" id="{162FFEDB-9EC8-FE87-6A9A-3A734D8EE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"/>
          <a:stretch/>
        </p:blipFill>
        <p:spPr bwMode="auto">
          <a:xfrm>
            <a:off x="7576240" y="10"/>
            <a:ext cx="4612712" cy="6857990"/>
          </a:xfrm>
          <a:custGeom>
            <a:avLst/>
            <a:gdLst/>
            <a:ahLst/>
            <a:cxnLst/>
            <a:rect l="l" t="t" r="r" b="b"/>
            <a:pathLst>
              <a:path w="4612712" h="6858000">
                <a:moveTo>
                  <a:pt x="855338" y="0"/>
                </a:moveTo>
                <a:lnTo>
                  <a:pt x="4612712" y="0"/>
                </a:lnTo>
                <a:lnTo>
                  <a:pt x="4612712" y="6858000"/>
                </a:lnTo>
                <a:lnTo>
                  <a:pt x="855338" y="6858000"/>
                </a:lnTo>
                <a:lnTo>
                  <a:pt x="719707" y="6593184"/>
                </a:lnTo>
                <a:cubicBezTo>
                  <a:pt x="258475" y="5635971"/>
                  <a:pt x="0" y="4562671"/>
                  <a:pt x="0" y="3429000"/>
                </a:cubicBezTo>
                <a:cubicBezTo>
                  <a:pt x="0" y="2295330"/>
                  <a:pt x="258475" y="1222029"/>
                  <a:pt x="719707" y="26481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 6">
            <a:extLst>
              <a:ext uri="{FF2B5EF4-FFF2-40B4-BE49-F238E27FC236}">
                <a16:creationId xmlns:a16="http://schemas.microsoft.com/office/drawing/2014/main" id="{DEE6106E-CF4E-46CC-B2BC-222799417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1004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FDD8C07-3CDD-4946-9FFC-D77023D36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Princess Diana and Prince Charles' Wedding: All the Details">
            <a:extLst>
              <a:ext uri="{FF2B5EF4-FFF2-40B4-BE49-F238E27FC236}">
                <a16:creationId xmlns:a16="http://schemas.microsoft.com/office/drawing/2014/main" id="{9A5BB038-5CB5-81A0-1ACB-948D29E6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125" y="610830"/>
            <a:ext cx="7185201" cy="538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Freeform 6">
            <a:extLst>
              <a:ext uri="{FF2B5EF4-FFF2-40B4-BE49-F238E27FC236}">
                <a16:creationId xmlns:a16="http://schemas.microsoft.com/office/drawing/2014/main" id="{D2957424-2A7F-4342-8EE6-845D4AE1C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037286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5E4ECCED-139E-4177-96C9-3A2DE4BF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066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FDD8C07-3CDD-4946-9FFC-D77023D36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Timeline of Prince Charles and Princess Diana's Relationship">
            <a:extLst>
              <a:ext uri="{FF2B5EF4-FFF2-40B4-BE49-F238E27FC236}">
                <a16:creationId xmlns:a16="http://schemas.microsoft.com/office/drawing/2014/main" id="{0169ED9D-6018-0C6A-A1DA-A2728AC5F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125" y="610830"/>
            <a:ext cx="7185201" cy="538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 6">
            <a:extLst>
              <a:ext uri="{FF2B5EF4-FFF2-40B4-BE49-F238E27FC236}">
                <a16:creationId xmlns:a16="http://schemas.microsoft.com/office/drawing/2014/main" id="{D2957424-2A7F-4342-8EE6-845D4AE1C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037286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5E4ECCED-139E-4177-96C9-3A2DE4BF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948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FDD8C07-3CDD-4946-9FFC-D77023D36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Prince Charles and Camilla's Wedding - Looking Back at Charles and Camilla's  Wedding Photos">
            <a:extLst>
              <a:ext uri="{FF2B5EF4-FFF2-40B4-BE49-F238E27FC236}">
                <a16:creationId xmlns:a16="http://schemas.microsoft.com/office/drawing/2014/main" id="{CBBEF759-B701-FB1A-4B96-D2C6CAE2D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8279" y="610830"/>
            <a:ext cx="8196047" cy="538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6">
            <a:extLst>
              <a:ext uri="{FF2B5EF4-FFF2-40B4-BE49-F238E27FC236}">
                <a16:creationId xmlns:a16="http://schemas.microsoft.com/office/drawing/2014/main" id="{D2957424-2A7F-4342-8EE6-845D4AE1C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037286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6155" name="Straight Connector 6154">
            <a:extLst>
              <a:ext uri="{FF2B5EF4-FFF2-40B4-BE49-F238E27FC236}">
                <a16:creationId xmlns:a16="http://schemas.microsoft.com/office/drawing/2014/main" id="{5E4ECCED-139E-4177-96C9-3A2DE4BF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791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7">
            <a:extLst>
              <a:ext uri="{FF2B5EF4-FFF2-40B4-BE49-F238E27FC236}">
                <a16:creationId xmlns:a16="http://schemas.microsoft.com/office/drawing/2014/main" id="{029BC92F-9B25-4D9E-9379-426B8582B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825122" cy="6858000"/>
          </a:xfrm>
          <a:custGeom>
            <a:avLst/>
            <a:gdLst>
              <a:gd name="connsiteX0" fmla="*/ 0 w 10825122"/>
              <a:gd name="connsiteY0" fmla="*/ 0 h 6858000"/>
              <a:gd name="connsiteX1" fmla="*/ 9969784 w 10825122"/>
              <a:gd name="connsiteY1" fmla="*/ 0 h 6858000"/>
              <a:gd name="connsiteX2" fmla="*/ 10105415 w 10825122"/>
              <a:gd name="connsiteY2" fmla="*/ 264816 h 6858000"/>
              <a:gd name="connsiteX3" fmla="*/ 10825122 w 10825122"/>
              <a:gd name="connsiteY3" fmla="*/ 3429000 h 6858000"/>
              <a:gd name="connsiteX4" fmla="*/ 10105415 w 10825122"/>
              <a:gd name="connsiteY4" fmla="*/ 6593184 h 6858000"/>
              <a:gd name="connsiteX5" fmla="*/ 9969784 w 10825122"/>
              <a:gd name="connsiteY5" fmla="*/ 6858000 h 6858000"/>
              <a:gd name="connsiteX6" fmla="*/ 0 w 108251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7DEDBE-FB4C-16FB-0DA3-5DC5AF938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334" y="964441"/>
            <a:ext cx="4109734" cy="464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66172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9</cp:revision>
  <dcterms:created xsi:type="dcterms:W3CDTF">2021-01-23T16:25:33Z</dcterms:created>
  <dcterms:modified xsi:type="dcterms:W3CDTF">2023-02-25T18:50:22Z</dcterms:modified>
</cp:coreProperties>
</file>